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5" r:id="rId3"/>
    <p:sldId id="258" r:id="rId4"/>
    <p:sldId id="257" r:id="rId5"/>
    <p:sldId id="260" r:id="rId6"/>
    <p:sldId id="261" r:id="rId7"/>
    <p:sldId id="269" r:id="rId8"/>
    <p:sldId id="259" r:id="rId9"/>
    <p:sldId id="262" r:id="rId10"/>
    <p:sldId id="267" r:id="rId11"/>
    <p:sldId id="266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4125-27DA-DC44-9598-2106A6F8562D}" type="datetimeFigureOut">
              <a:rPr lang="fr-FR" smtClean="0"/>
              <a:pPr/>
              <a:t>10/01/14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7DCD-2D16-D74E-B3C2-8104962833A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terial/DVDCorpus_02_AG-YM/AG-YM-synchro.ea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LREC2014/aix-maptask-lrec.4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terial/Maptask_01_AG-YM/AG-YM_synchro.ea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Corpus un an après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Informations </a:t>
            </a:r>
            <a:r>
              <a:rPr lang="fr-FR" dirty="0" smtClean="0"/>
              <a:t>techniques</a:t>
            </a:r>
          </a:p>
          <a:p>
            <a:r>
              <a:rPr lang="fr-FR" dirty="0" err="1" smtClean="0"/>
              <a:t>Maptask</a:t>
            </a:r>
            <a:r>
              <a:rPr lang="fr-FR" dirty="0" smtClean="0"/>
              <a:t> audio-visuelle</a:t>
            </a:r>
          </a:p>
          <a:p>
            <a:r>
              <a:rPr lang="fr-FR" dirty="0" err="1" smtClean="0"/>
              <a:t>DVD-Corpus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Questionnaire bien avant l’enregistrement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Le but: faire les participants négocier</a:t>
            </a:r>
          </a:p>
          <a:p>
            <a:endParaRPr lang="fr-FR" dirty="0" smtClean="0"/>
          </a:p>
          <a:p>
            <a:r>
              <a:rPr lang="fr-FR" dirty="0" smtClean="0"/>
              <a:t>Questions</a:t>
            </a:r>
          </a:p>
          <a:p>
            <a:pPr lvl="1"/>
            <a:r>
              <a:rPr lang="fr-FR" dirty="0" smtClean="0"/>
              <a:t>Genre de film préféré (3)</a:t>
            </a:r>
          </a:p>
          <a:p>
            <a:pPr lvl="1"/>
            <a:r>
              <a:rPr lang="fr-FR" dirty="0" err="1" smtClean="0"/>
              <a:t>Examples</a:t>
            </a:r>
            <a:r>
              <a:rPr lang="fr-FR" dirty="0" smtClean="0"/>
              <a:t> de films préféré (3)</a:t>
            </a:r>
          </a:p>
          <a:p>
            <a:pPr lvl="1"/>
            <a:r>
              <a:rPr lang="fr-FR" dirty="0" err="1" smtClean="0"/>
              <a:t>Examples</a:t>
            </a:r>
            <a:r>
              <a:rPr lang="fr-FR" dirty="0" smtClean="0"/>
              <a:t> de films détesté (3)</a:t>
            </a:r>
          </a:p>
          <a:p>
            <a:endParaRPr lang="fr-FR" dirty="0" smtClean="0"/>
          </a:p>
          <a:p>
            <a:r>
              <a:rPr lang="fr-FR" dirty="0" smtClean="0"/>
              <a:t>Pour choisir 2 films qui sont potentiellement préférées (les mettre sur l’autre côté) et 2 films potentiellement détestées (les mettre sur la propre côté)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Setup</a:t>
            </a:r>
            <a:endParaRPr lang="fr-FR" dirty="0"/>
          </a:p>
        </p:txBody>
      </p:sp>
      <p:pic>
        <p:nvPicPr>
          <p:cNvPr id="6" name="Espace réservé du contenu 5" descr="screensho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38" r="-103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Son des micros casques</a:t>
            </a:r>
          </a:p>
          <a:p>
            <a:pPr lvl="1"/>
            <a:r>
              <a:rPr lang="fr-FR" dirty="0" smtClean="0"/>
              <a:t>Les néons font un bruit de fond (</a:t>
            </a:r>
            <a:r>
              <a:rPr lang="fr-FR" dirty="0" err="1" smtClean="0"/>
              <a:t>électro-magnétique</a:t>
            </a:r>
            <a:r>
              <a:rPr lang="fr-FR" dirty="0" smtClean="0"/>
              <a:t>) de 50Hz (pas audible mais enregistré)</a:t>
            </a:r>
          </a:p>
          <a:p>
            <a:pPr lvl="1"/>
            <a:r>
              <a:rPr lang="fr-FR" dirty="0" smtClean="0"/>
              <a:t>Pas de bruit sur le micro d’ambiance</a:t>
            </a:r>
          </a:p>
          <a:p>
            <a:r>
              <a:rPr lang="fr-FR" dirty="0" smtClean="0"/>
              <a:t>Vidéo</a:t>
            </a:r>
          </a:p>
          <a:p>
            <a:pPr lvl="1"/>
            <a:r>
              <a:rPr lang="fr-FR" dirty="0" smtClean="0"/>
              <a:t>Lumière???</a:t>
            </a:r>
          </a:p>
          <a:p>
            <a:pPr lvl="1"/>
            <a:r>
              <a:rPr lang="fr-FR" dirty="0" smtClean="0"/>
              <a:t>Champ visuelle??? Visages trop petit pour faire l’annotation des expressions faciales (le regard)?</a:t>
            </a:r>
          </a:p>
          <a:p>
            <a:r>
              <a:rPr lang="fr-FR" dirty="0" smtClean="0"/>
              <a:t>Tâche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Solutions / compromissions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Lumière</a:t>
            </a:r>
          </a:p>
          <a:p>
            <a:pPr lvl="1"/>
            <a:r>
              <a:rPr lang="fr-FR" dirty="0" smtClean="0"/>
              <a:t>LED (assez puissant – froide – pas de bruit?)</a:t>
            </a:r>
          </a:p>
          <a:p>
            <a:r>
              <a:rPr lang="fr-FR" dirty="0" smtClean="0"/>
              <a:t>Son</a:t>
            </a:r>
          </a:p>
          <a:p>
            <a:pPr lvl="1"/>
            <a:r>
              <a:rPr lang="fr-FR" dirty="0" smtClean="0"/>
              <a:t>Changer la lumière </a:t>
            </a:r>
          </a:p>
          <a:p>
            <a:r>
              <a:rPr lang="fr-FR" dirty="0" smtClean="0"/>
              <a:t>Vidéo</a:t>
            </a:r>
          </a:p>
          <a:p>
            <a:pPr lvl="1"/>
            <a:r>
              <a:rPr lang="fr-FR" dirty="0" smtClean="0"/>
              <a:t>Mettre les visages en même taille sur l ’écran au départ</a:t>
            </a:r>
          </a:p>
          <a:p>
            <a:r>
              <a:rPr lang="fr-FR" dirty="0" smtClean="0"/>
              <a:t>Tâche?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Extrait </a:t>
            </a:r>
            <a:r>
              <a:rPr lang="fr-FR" dirty="0" err="1" smtClean="0"/>
              <a:t>DVDCorpus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hlinkClick r:id="rId2" action="ppaction://hlinkfile"/>
              </a:rPr>
              <a:t>Material/DVDCorpus_02_AG-YM/AG-YM-synchro.eaf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buts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Explication du « feedback »</a:t>
            </a:r>
          </a:p>
          <a:p>
            <a:pPr lvl="1"/>
            <a:r>
              <a:rPr lang="fr-FR" dirty="0" smtClean="0"/>
              <a:t>Les ressources (paramètres) utilisées dans l’interaction</a:t>
            </a:r>
          </a:p>
          <a:p>
            <a:r>
              <a:rPr lang="fr-FR" dirty="0" err="1" smtClean="0"/>
              <a:t>Multimodalité</a:t>
            </a:r>
            <a:endParaRPr lang="fr-FR" dirty="0" smtClean="0"/>
          </a:p>
          <a:p>
            <a:pPr lvl="1"/>
            <a:r>
              <a:rPr lang="fr-FR" dirty="0" smtClean="0"/>
              <a:t>Audio-visuelle (son et image de bonne qualité)</a:t>
            </a:r>
          </a:p>
          <a:p>
            <a:r>
              <a:rPr lang="fr-FR" dirty="0" smtClean="0"/>
              <a:t>Généralisation</a:t>
            </a:r>
          </a:p>
          <a:p>
            <a:pPr lvl="1"/>
            <a:r>
              <a:rPr lang="fr-FR" dirty="0" smtClean="0"/>
              <a:t>3 </a:t>
            </a:r>
            <a:r>
              <a:rPr lang="fr-FR" dirty="0" smtClean="0"/>
              <a:t>corpus (situations)</a:t>
            </a:r>
          </a:p>
          <a:p>
            <a:pPr lvl="2"/>
            <a:r>
              <a:rPr lang="fr-FR" dirty="0" smtClean="0"/>
              <a:t>CID (Data interactionnelles)</a:t>
            </a:r>
          </a:p>
          <a:p>
            <a:pPr lvl="2"/>
            <a:r>
              <a:rPr lang="fr-FR" dirty="0" err="1" smtClean="0"/>
              <a:t>Maptask</a:t>
            </a:r>
            <a:r>
              <a:rPr lang="fr-FR" dirty="0" smtClean="0"/>
              <a:t> (Data avec tâche)</a:t>
            </a:r>
          </a:p>
          <a:p>
            <a:pPr lvl="2"/>
            <a:r>
              <a:rPr lang="fr-FR" dirty="0" err="1" smtClean="0"/>
              <a:t>DVD-Corpus</a:t>
            </a:r>
            <a:r>
              <a:rPr lang="fr-FR" dirty="0" smtClean="0"/>
              <a:t> (</a:t>
            </a:r>
            <a:r>
              <a:rPr lang="fr-FR" dirty="0" err="1"/>
              <a:t>q</a:t>
            </a:r>
            <a:r>
              <a:rPr lang="fr-FR" dirty="0" err="1" smtClean="0"/>
              <a:t>qc</a:t>
            </a:r>
            <a:r>
              <a:rPr lang="fr-FR" dirty="0" smtClean="0"/>
              <a:t> entre les deux: Discussion sur les films; négociation)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Aix </a:t>
            </a:r>
            <a:r>
              <a:rPr lang="fr-FR" dirty="0" err="1" smtClean="0"/>
              <a:t>Maptask</a:t>
            </a:r>
            <a:r>
              <a:rPr lang="fr-FR" dirty="0" smtClean="0"/>
              <a:t> audio-visuelle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</a:t>
            </a:r>
            <a:r>
              <a:rPr lang="fr-FR" dirty="0" smtClean="0"/>
              <a:t>âche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Comme dans la </a:t>
            </a:r>
            <a:r>
              <a:rPr lang="fr-FR" dirty="0" err="1" smtClean="0"/>
              <a:t>Maptask</a:t>
            </a:r>
            <a:r>
              <a:rPr lang="fr-FR" dirty="0" smtClean="0"/>
              <a:t> traditionnelle</a:t>
            </a:r>
          </a:p>
          <a:p>
            <a:pPr lvl="1"/>
            <a:r>
              <a:rPr lang="fr-FR" dirty="0" smtClean="0"/>
              <a:t>4 pairs</a:t>
            </a:r>
          </a:p>
          <a:p>
            <a:pPr lvl="1"/>
            <a:r>
              <a:rPr lang="fr-FR" dirty="0" smtClean="0"/>
              <a:t>8</a:t>
            </a:r>
            <a:r>
              <a:rPr lang="fr-FR" dirty="0" smtClean="0"/>
              <a:t> cartes par pair </a:t>
            </a:r>
            <a:r>
              <a:rPr lang="fr-FR" dirty="0" smtClean="0"/>
              <a:t>à copier le </a:t>
            </a:r>
            <a:r>
              <a:rPr lang="fr-FR" dirty="0" smtClean="0"/>
              <a:t>chemin</a:t>
            </a:r>
          </a:p>
          <a:p>
            <a:pPr lvl="1"/>
            <a:r>
              <a:rPr lang="fr-FR" dirty="0" smtClean="0"/>
              <a:t>4 et 4 cartes du </a:t>
            </a:r>
            <a:r>
              <a:rPr lang="fr-FR" dirty="0" smtClean="0"/>
              <a:t>« </a:t>
            </a:r>
            <a:r>
              <a:rPr lang="fr-FR" dirty="0" err="1" smtClean="0"/>
              <a:t>Giver</a:t>
            </a:r>
            <a:r>
              <a:rPr lang="fr-FR" dirty="0" smtClean="0"/>
              <a:t> »</a:t>
            </a:r>
            <a:r>
              <a:rPr lang="fr-FR" dirty="0" smtClean="0"/>
              <a:t> et du </a:t>
            </a:r>
            <a:r>
              <a:rPr lang="fr-FR" dirty="0" smtClean="0"/>
              <a:t>« </a:t>
            </a:r>
            <a:r>
              <a:rPr lang="fr-FR" dirty="0" err="1" smtClean="0"/>
              <a:t>Follower</a:t>
            </a:r>
            <a:r>
              <a:rPr lang="fr-FR" dirty="0" smtClean="0"/>
              <a:t> »</a:t>
            </a:r>
            <a:endParaRPr lang="fr-FR" dirty="0" smtClean="0"/>
          </a:p>
          <a:p>
            <a:r>
              <a:rPr lang="fr-FR" dirty="0" smtClean="0"/>
              <a:t>Mais…</a:t>
            </a:r>
          </a:p>
          <a:p>
            <a:pPr lvl="1"/>
            <a:r>
              <a:rPr lang="fr-FR" dirty="0" smtClean="0"/>
              <a:t>Face</a:t>
            </a:r>
            <a:r>
              <a:rPr lang="fr-FR" dirty="0" smtClean="0"/>
              <a:t>-à-face (enregistré sur vidéo)</a:t>
            </a:r>
          </a:p>
          <a:p>
            <a:pPr lvl="1"/>
            <a:r>
              <a:rPr lang="fr-FR" dirty="0" smtClean="0"/>
              <a:t>Environs 5-10 minutes par carte</a:t>
            </a:r>
          </a:p>
          <a:p>
            <a:pPr lvl="1"/>
            <a:r>
              <a:rPr lang="fr-FR" dirty="0" smtClean="0"/>
              <a:t>30-50 minutes par pair</a:t>
            </a:r>
            <a:r>
              <a:rPr lang="fr-FR" dirty="0" smtClean="0"/>
              <a:t> </a:t>
            </a:r>
          </a:p>
          <a:p>
            <a:r>
              <a:rPr lang="fr-FR" dirty="0" smtClean="0"/>
              <a:t>Résultats</a:t>
            </a:r>
          </a:p>
          <a:p>
            <a:pPr lvl="1"/>
            <a:r>
              <a:rPr lang="fr-FR" dirty="0" smtClean="0"/>
              <a:t>2h18 en </a:t>
            </a:r>
            <a:r>
              <a:rPr lang="fr-FR" dirty="0" smtClean="0"/>
              <a:t>totale (ne comptant que </a:t>
            </a:r>
            <a:r>
              <a:rPr lang="fr-FR" dirty="0" smtClean="0"/>
              <a:t>les cartes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Plus d’infos dans le papier </a:t>
            </a:r>
            <a:r>
              <a:rPr lang="fr-FR" dirty="0" smtClean="0">
                <a:hlinkClick r:id="rId2" action="ppaction://hlinkfile"/>
              </a:rPr>
              <a:t>Maptask LREC2014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Problèmes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Chaleur émis par les lampes</a:t>
            </a:r>
          </a:p>
          <a:p>
            <a:r>
              <a:rPr lang="fr-FR" dirty="0" smtClean="0"/>
              <a:t>Son</a:t>
            </a:r>
          </a:p>
          <a:p>
            <a:pPr lvl="1"/>
            <a:r>
              <a:rPr lang="fr-FR" dirty="0" smtClean="0"/>
              <a:t>Décalage entre son et image: environs </a:t>
            </a:r>
            <a:r>
              <a:rPr lang="fr-FR" dirty="0" smtClean="0"/>
              <a:t>414ms/min </a:t>
            </a:r>
            <a:r>
              <a:rPr lang="fr-FR" dirty="0" smtClean="0"/>
              <a:t>ralentissement de la vidéo par rapport au son</a:t>
            </a:r>
          </a:p>
          <a:p>
            <a:pPr lvl="1"/>
            <a:r>
              <a:rPr lang="fr-FR" dirty="0" smtClean="0"/>
              <a:t>Que 2 entrées dans la table de mixage (</a:t>
            </a:r>
            <a:r>
              <a:rPr lang="fr-FR" dirty="0" err="1" smtClean="0"/>
              <a:t>Fireface</a:t>
            </a:r>
            <a:r>
              <a:rPr lang="fr-FR" dirty="0" smtClean="0"/>
              <a:t>)</a:t>
            </a:r>
          </a:p>
          <a:p>
            <a:r>
              <a:rPr lang="fr-FR" dirty="0" smtClean="0"/>
              <a:t>Capture des vidéos</a:t>
            </a:r>
          </a:p>
          <a:p>
            <a:pPr lvl="1"/>
            <a:r>
              <a:rPr lang="fr-FR" dirty="0" smtClean="0"/>
              <a:t>perte d’images </a:t>
            </a:r>
            <a:r>
              <a:rPr lang="fr-FR" dirty="0" err="1" smtClean="0"/>
              <a:t>inprédictible</a:t>
            </a:r>
            <a:endParaRPr lang="fr-FR" dirty="0" smtClean="0"/>
          </a:p>
          <a:p>
            <a:pPr lvl="1"/>
            <a:r>
              <a:rPr lang="fr-FR" dirty="0" smtClean="0"/>
              <a:t>Différente taille de vidéos après plusieurs essayes de capture de la même cassette</a:t>
            </a:r>
          </a:p>
          <a:p>
            <a:r>
              <a:rPr lang="fr-FR" dirty="0" smtClean="0"/>
              <a:t>Erreur </a:t>
            </a:r>
            <a:r>
              <a:rPr lang="fr-FR" dirty="0" smtClean="0"/>
              <a:t>humaine (complexité du setup + consigne)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Solutions / compromissions pour le nouveau corpus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Lumière froide: néons</a:t>
            </a:r>
          </a:p>
          <a:p>
            <a:r>
              <a:rPr lang="fr-FR" dirty="0" smtClean="0"/>
              <a:t>Son: Table de mixage HD-16</a:t>
            </a:r>
          </a:p>
          <a:p>
            <a:pPr lvl="1"/>
            <a:r>
              <a:rPr lang="fr-FR" dirty="0" smtClean="0"/>
              <a:t>Enregistrement sur disque dure interne</a:t>
            </a:r>
          </a:p>
          <a:p>
            <a:pPr lvl="1"/>
            <a:r>
              <a:rPr lang="fr-FR" dirty="0" smtClean="0"/>
              <a:t>Sans décalage (time stretching)</a:t>
            </a:r>
          </a:p>
          <a:p>
            <a:pPr lvl="1"/>
            <a:r>
              <a:rPr lang="fr-FR" dirty="0" smtClean="0"/>
              <a:t>Assez d’entrées (16)</a:t>
            </a:r>
          </a:p>
          <a:p>
            <a:r>
              <a:rPr lang="fr-FR" dirty="0" smtClean="0"/>
              <a:t>Vidéo: capture avec </a:t>
            </a:r>
            <a:r>
              <a:rPr lang="fr-FR" dirty="0" err="1" smtClean="0"/>
              <a:t>WinDV</a:t>
            </a:r>
            <a:r>
              <a:rPr lang="fr-FR" dirty="0" smtClean="0"/>
              <a:t> (de 2002/03)</a:t>
            </a:r>
          </a:p>
          <a:p>
            <a:pPr lvl="1"/>
            <a:r>
              <a:rPr lang="fr-FR" dirty="0" smtClean="0"/>
              <a:t>Pas de perte d’image</a:t>
            </a:r>
          </a:p>
          <a:p>
            <a:pPr lvl="1"/>
            <a:r>
              <a:rPr lang="fr-FR" dirty="0" smtClean="0"/>
              <a:t>Codec ??? Mais il </a:t>
            </a:r>
            <a:r>
              <a:rPr lang="fr-FR" dirty="0" smtClean="0"/>
              <a:t>marche</a:t>
            </a:r>
            <a:endParaRPr 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Extrait </a:t>
            </a:r>
            <a:r>
              <a:rPr lang="fr-FR" dirty="0" err="1" smtClean="0"/>
              <a:t>Maptask</a:t>
            </a:r>
            <a:r>
              <a:rPr lang="fr-FR" dirty="0" smtClean="0"/>
              <a:t> audio-visuelle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hlinkClick r:id="rId2" action="ppaction://hlinkfile"/>
              </a:rPr>
              <a:t>Material/Maptask_01_AG-YM/AG-YM_synchro.eaf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DVD-Corpus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</a:t>
            </a:r>
            <a:r>
              <a:rPr lang="fr-FR" dirty="0" smtClean="0"/>
              <a:t>âche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avez</a:t>
            </a:r>
            <a:r>
              <a:rPr lang="en-GB" dirty="0"/>
              <a:t> 30 minutes pour </a:t>
            </a:r>
            <a:r>
              <a:rPr lang="en-GB" dirty="0" err="1"/>
              <a:t>échanger</a:t>
            </a:r>
            <a:r>
              <a:rPr lang="en-GB" dirty="0"/>
              <a:t> les 8 DVDs des </a:t>
            </a:r>
            <a:r>
              <a:rPr lang="en-GB" dirty="0" err="1"/>
              <a:t>deux</a:t>
            </a:r>
            <a:r>
              <a:rPr lang="en-GB" dirty="0"/>
              <a:t> </a:t>
            </a:r>
            <a:r>
              <a:rPr lang="en-GB" dirty="0" err="1"/>
              <a:t>côtés</a:t>
            </a:r>
            <a:r>
              <a:rPr lang="en-GB" dirty="0"/>
              <a:t>. A la fin,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aurait</a:t>
            </a:r>
            <a:r>
              <a:rPr lang="en-GB" dirty="0"/>
              <a:t> </a:t>
            </a:r>
            <a:r>
              <a:rPr lang="en-GB" dirty="0" err="1"/>
              <a:t>bien</a:t>
            </a:r>
            <a:r>
              <a:rPr lang="en-GB" dirty="0"/>
              <a:t> </a:t>
            </a:r>
            <a:r>
              <a:rPr lang="en-GB" dirty="0" err="1"/>
              <a:t>d'avoir</a:t>
            </a:r>
            <a:r>
              <a:rPr lang="en-GB" dirty="0"/>
              <a:t> </a:t>
            </a:r>
            <a:r>
              <a:rPr lang="en-GB" dirty="0" err="1"/>
              <a:t>sur</a:t>
            </a:r>
            <a:r>
              <a:rPr lang="en-GB" dirty="0"/>
              <a:t> son </a:t>
            </a:r>
            <a:r>
              <a:rPr lang="en-GB" dirty="0" err="1"/>
              <a:t>propre</a:t>
            </a:r>
            <a:r>
              <a:rPr lang="en-GB" dirty="0"/>
              <a:t> </a:t>
            </a:r>
            <a:r>
              <a:rPr lang="en-GB" dirty="0" err="1"/>
              <a:t>côté</a:t>
            </a:r>
            <a:r>
              <a:rPr lang="en-GB" dirty="0"/>
              <a:t> les 4 films </a:t>
            </a:r>
            <a:r>
              <a:rPr lang="en-GB" dirty="0" err="1"/>
              <a:t>dont</a:t>
            </a:r>
            <a:r>
              <a:rPr lang="en-GB" dirty="0"/>
              <a:t> </a:t>
            </a:r>
            <a:r>
              <a:rPr lang="en-GB" dirty="0" err="1"/>
              <a:t>chaqu'un</a:t>
            </a:r>
            <a:r>
              <a:rPr lang="en-GB" dirty="0"/>
              <a:t> </a:t>
            </a:r>
            <a:r>
              <a:rPr lang="en-GB" dirty="0" err="1"/>
              <a:t>peut</a:t>
            </a:r>
            <a:r>
              <a:rPr lang="en-GB" dirty="0"/>
              <a:t> </a:t>
            </a:r>
            <a:r>
              <a:rPr lang="en-GB" dirty="0" err="1"/>
              <a:t>choisir</a:t>
            </a:r>
            <a:r>
              <a:rPr lang="en-GB" dirty="0"/>
              <a:t> 2 </a:t>
            </a:r>
            <a:r>
              <a:rPr lang="en-GB" dirty="0" err="1"/>
              <a:t>à</a:t>
            </a:r>
            <a:r>
              <a:rPr lang="en-GB" dirty="0"/>
              <a:t> </a:t>
            </a:r>
            <a:r>
              <a:rPr lang="en-GB" dirty="0" err="1"/>
              <a:t>emporter</a:t>
            </a:r>
            <a:r>
              <a:rPr lang="en-GB" dirty="0"/>
              <a:t>. Pendant </a:t>
            </a:r>
            <a:r>
              <a:rPr lang="en-GB" dirty="0" err="1"/>
              <a:t>cette</a:t>
            </a:r>
            <a:r>
              <a:rPr lang="en-GB" dirty="0"/>
              <a:t> </a:t>
            </a:r>
            <a:r>
              <a:rPr lang="en-GB" dirty="0" err="1"/>
              <a:t>tache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pouvez</a:t>
            </a:r>
            <a:r>
              <a:rPr lang="en-GB" dirty="0"/>
              <a:t> </a:t>
            </a:r>
            <a:r>
              <a:rPr lang="en-GB" dirty="0" err="1"/>
              <a:t>négocier</a:t>
            </a:r>
            <a:r>
              <a:rPr lang="en-GB" dirty="0"/>
              <a:t>, </a:t>
            </a:r>
            <a:r>
              <a:rPr lang="en-GB" dirty="0" err="1"/>
              <a:t>parler</a:t>
            </a:r>
            <a:r>
              <a:rPr lang="en-GB" dirty="0"/>
              <a:t> des </a:t>
            </a:r>
            <a:r>
              <a:rPr lang="en-GB" dirty="0" err="1"/>
              <a:t>réalisateurs</a:t>
            </a:r>
            <a:r>
              <a:rPr lang="en-GB" dirty="0"/>
              <a:t>, des </a:t>
            </a:r>
            <a:r>
              <a:rPr lang="en-GB" dirty="0" err="1"/>
              <a:t>acteurs</a:t>
            </a:r>
            <a:r>
              <a:rPr lang="en-GB" dirty="0"/>
              <a:t>, des actions, des genres de films, du </a:t>
            </a:r>
            <a:r>
              <a:rPr lang="en-GB" dirty="0" err="1"/>
              <a:t>cinéma</a:t>
            </a:r>
            <a:r>
              <a:rPr lang="en-GB" dirty="0"/>
              <a:t>, du </a:t>
            </a:r>
            <a:r>
              <a:rPr lang="en-GB" dirty="0" err="1"/>
              <a:t>théâtre</a:t>
            </a:r>
            <a:r>
              <a:rPr lang="en-GB" dirty="0"/>
              <a:t>, de </a:t>
            </a:r>
            <a:r>
              <a:rPr lang="en-GB" dirty="0" err="1"/>
              <a:t>vos</a:t>
            </a:r>
            <a:r>
              <a:rPr lang="en-GB" dirty="0"/>
              <a:t> </a:t>
            </a:r>
            <a:r>
              <a:rPr lang="en-GB" dirty="0" err="1"/>
              <a:t>expériences</a:t>
            </a:r>
            <a:r>
              <a:rPr lang="en-GB" dirty="0"/>
              <a:t>, ..., de tout.</a:t>
            </a:r>
            <a:endParaRPr lang="en-US" dirty="0"/>
          </a:p>
          <a:p>
            <a:r>
              <a:rPr lang="en-GB" dirty="0"/>
              <a:t>Si </a:t>
            </a:r>
            <a:r>
              <a:rPr lang="en-GB" dirty="0" err="1"/>
              <a:t>ça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sert</a:t>
            </a:r>
            <a:r>
              <a:rPr lang="en-GB" dirty="0"/>
              <a:t>, </a:t>
            </a:r>
            <a:r>
              <a:rPr lang="en-GB" dirty="0" err="1"/>
              <a:t>vous</a:t>
            </a:r>
            <a:r>
              <a:rPr lang="en-GB" dirty="0"/>
              <a:t> </a:t>
            </a:r>
            <a:r>
              <a:rPr lang="en-GB" dirty="0" err="1"/>
              <a:t>pouvez</a:t>
            </a:r>
            <a:r>
              <a:rPr lang="en-GB" dirty="0"/>
              <a:t> </a:t>
            </a:r>
            <a:r>
              <a:rPr lang="en-GB" dirty="0" err="1"/>
              <a:t>vous</a:t>
            </a:r>
            <a:r>
              <a:rPr lang="en-GB" dirty="0"/>
              <a:t> imaginer un context “cinema” </a:t>
            </a:r>
            <a:r>
              <a:rPr lang="en-GB" dirty="0" err="1"/>
              <a:t>ou</a:t>
            </a:r>
            <a:r>
              <a:rPr lang="en-GB" dirty="0"/>
              <a:t> “</a:t>
            </a:r>
            <a:r>
              <a:rPr lang="en-GB" dirty="0" err="1"/>
              <a:t>marché</a:t>
            </a:r>
            <a:r>
              <a:rPr lang="en-GB" dirty="0"/>
              <a:t> aux </a:t>
            </a:r>
            <a:r>
              <a:rPr lang="en-GB" dirty="0" err="1"/>
              <a:t>puces</a:t>
            </a:r>
            <a:r>
              <a:rPr lang="en-GB" dirty="0"/>
              <a:t>”.</a:t>
            </a:r>
            <a:endParaRPr lang="en-US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559</Words>
  <Application>Microsoft Macintosh PowerPoint</Application>
  <PresentationFormat>Présentation à l'écran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Corpus un an après</vt:lpstr>
      <vt:lpstr>Nos buts</vt:lpstr>
      <vt:lpstr>Aix Maptask audio-visuelle</vt:lpstr>
      <vt:lpstr>Tâche</vt:lpstr>
      <vt:lpstr>Problèmes</vt:lpstr>
      <vt:lpstr>Solutions / compromissions pour le nouveau corpus</vt:lpstr>
      <vt:lpstr>Extrait Maptask audio-visuelle</vt:lpstr>
      <vt:lpstr>DVD-Corpus</vt:lpstr>
      <vt:lpstr>Tâche</vt:lpstr>
      <vt:lpstr>Questionnaire bien avant l’enregistrement</vt:lpstr>
      <vt:lpstr>Setup</vt:lpstr>
      <vt:lpstr>Problèmes</vt:lpstr>
      <vt:lpstr>Solutions / compromissions</vt:lpstr>
      <vt:lpstr>Extrait DVDCorpus</vt:lpstr>
    </vt:vector>
  </TitlesOfParts>
  <Company>Laboratoire Parole et Langage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un an après</dc:title>
  <dc:creator>Janus</dc:creator>
  <cp:lastModifiedBy>Janus</cp:lastModifiedBy>
  <cp:revision>14</cp:revision>
  <dcterms:created xsi:type="dcterms:W3CDTF">2014-01-10T11:18:57Z</dcterms:created>
  <dcterms:modified xsi:type="dcterms:W3CDTF">2014-01-10T11:43:26Z</dcterms:modified>
</cp:coreProperties>
</file>