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68" r:id="rId5"/>
    <p:sldId id="264" r:id="rId6"/>
    <p:sldId id="262" r:id="rId7"/>
    <p:sldId id="266" r:id="rId8"/>
    <p:sldId id="265" r:id="rId9"/>
    <p:sldId id="259" r:id="rId10"/>
    <p:sldId id="263" r:id="rId11"/>
    <p:sldId id="270" r:id="rId12"/>
    <p:sldId id="271" r:id="rId13"/>
    <p:sldId id="272" r:id="rId14"/>
    <p:sldId id="269" r:id="rId15"/>
    <p:sldId id="267" r:id="rId16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821C"/>
    <a:srgbClr val="ED9D4D"/>
    <a:srgbClr val="F3A839"/>
    <a:srgbClr val="7DDDFF"/>
    <a:srgbClr val="F8EB42"/>
    <a:srgbClr val="F9EE63"/>
    <a:srgbClr val="FBF49F"/>
    <a:srgbClr val="3399FF"/>
    <a:srgbClr val="B081BD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0" autoAdjust="0"/>
    <p:restoredTop sz="89394" autoAdjust="0"/>
  </p:normalViewPr>
  <p:slideViewPr>
    <p:cSldViewPr snapToGrid="0" snapToObjects="1">
      <p:cViewPr>
        <p:scale>
          <a:sx n="60" d="100"/>
          <a:sy n="60" d="100"/>
        </p:scale>
        <p:origin x="-147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C3301-681D-4CE4-8B83-503F41A2176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7D522A-5D4C-4FAD-B3A1-1750BA0A1BC3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Message</a:t>
          </a:r>
          <a:endParaRPr lang="fr-FR" dirty="0"/>
        </a:p>
      </dgm:t>
    </dgm:pt>
    <dgm:pt modelId="{41D9D6E8-F5C1-4E11-B344-BB56A7950748}" type="parTrans" cxnId="{9DED9661-EF44-4E2C-A3AF-659EFF884D46}">
      <dgm:prSet/>
      <dgm:spPr/>
      <dgm:t>
        <a:bodyPr/>
        <a:lstStyle/>
        <a:p>
          <a:endParaRPr lang="fr-FR"/>
        </a:p>
      </dgm:t>
    </dgm:pt>
    <dgm:pt modelId="{242198B1-CAFF-4169-B078-6C390A9B4742}" type="sibTrans" cxnId="{9DED9661-EF44-4E2C-A3AF-659EFF884D46}">
      <dgm:prSet/>
      <dgm:spPr/>
      <dgm:t>
        <a:bodyPr/>
        <a:lstStyle/>
        <a:p>
          <a:endParaRPr lang="fr-FR"/>
        </a:p>
      </dgm:t>
    </dgm:pt>
    <dgm:pt modelId="{9CF6C72D-ED03-4D93-AA65-208D5BFB0E07}">
      <dgm:prSet phldrT="[Texte]"/>
      <dgm:spPr>
        <a:solidFill>
          <a:srgbClr val="F3A839"/>
        </a:solidFill>
      </dgm:spPr>
      <dgm:t>
        <a:bodyPr/>
        <a:lstStyle/>
        <a:p>
          <a:r>
            <a:rPr lang="fr-FR" dirty="0" smtClean="0"/>
            <a:t>Verbal</a:t>
          </a:r>
          <a:endParaRPr lang="fr-FR" dirty="0"/>
        </a:p>
      </dgm:t>
    </dgm:pt>
    <dgm:pt modelId="{DA32AA11-2E2A-46C0-8AF2-924E95EA1A79}" type="parTrans" cxnId="{3BD8F8BD-F3B4-44E5-A574-18D5A5BF8201}">
      <dgm:prSet/>
      <dgm:spPr>
        <a:solidFill>
          <a:srgbClr val="F3A839"/>
        </a:solidFill>
      </dgm:spPr>
      <dgm:t>
        <a:bodyPr/>
        <a:lstStyle/>
        <a:p>
          <a:endParaRPr lang="fr-FR"/>
        </a:p>
      </dgm:t>
    </dgm:pt>
    <dgm:pt modelId="{9290B3D8-0524-4512-A9B9-35A96ED2F987}" type="sibTrans" cxnId="{3BD8F8BD-F3B4-44E5-A574-18D5A5BF8201}">
      <dgm:prSet/>
      <dgm:spPr/>
      <dgm:t>
        <a:bodyPr/>
        <a:lstStyle/>
        <a:p>
          <a:endParaRPr lang="fr-FR"/>
        </a:p>
      </dgm:t>
    </dgm:pt>
    <dgm:pt modelId="{978D2D8C-DA0B-4F17-BB4D-E78C2F21C2C1}">
      <dgm:prSet phldrT="[Texte]"/>
      <dgm:spPr>
        <a:solidFill>
          <a:srgbClr val="F3A839"/>
        </a:solidFill>
      </dgm:spPr>
      <dgm:t>
        <a:bodyPr/>
        <a:lstStyle/>
        <a:p>
          <a:r>
            <a:rPr lang="fr-FR" dirty="0" smtClean="0"/>
            <a:t>Prosodie</a:t>
          </a:r>
          <a:endParaRPr lang="fr-FR" dirty="0"/>
        </a:p>
      </dgm:t>
    </dgm:pt>
    <dgm:pt modelId="{209F44B2-998D-4943-BFF1-E17AD25E9314}" type="parTrans" cxnId="{B8F5488A-4546-46A6-9C09-805C8A33E1AC}">
      <dgm:prSet/>
      <dgm:spPr>
        <a:solidFill>
          <a:srgbClr val="F3A839"/>
        </a:solidFill>
      </dgm:spPr>
      <dgm:t>
        <a:bodyPr/>
        <a:lstStyle/>
        <a:p>
          <a:endParaRPr lang="fr-FR"/>
        </a:p>
      </dgm:t>
    </dgm:pt>
    <dgm:pt modelId="{724317B1-BE68-4AC9-9C62-E60DA923396D}" type="sibTrans" cxnId="{B8F5488A-4546-46A6-9C09-805C8A33E1AC}">
      <dgm:prSet/>
      <dgm:spPr/>
      <dgm:t>
        <a:bodyPr/>
        <a:lstStyle/>
        <a:p>
          <a:endParaRPr lang="fr-FR"/>
        </a:p>
      </dgm:t>
    </dgm:pt>
    <dgm:pt modelId="{FC70428D-1FAB-4935-A18B-3EACC2663E5B}">
      <dgm:prSet phldrT="[Texte]"/>
      <dgm:spPr/>
      <dgm:t>
        <a:bodyPr/>
        <a:lstStyle/>
        <a:p>
          <a:r>
            <a:rPr lang="fr-FR" dirty="0" smtClean="0"/>
            <a:t>Gestes</a:t>
          </a:r>
          <a:endParaRPr lang="fr-FR" dirty="0"/>
        </a:p>
      </dgm:t>
    </dgm:pt>
    <dgm:pt modelId="{676162C6-46EB-40D7-B1EE-06E9A5636198}" type="parTrans" cxnId="{77ACF19F-29B4-4B64-AF96-6DD2AC5B9734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fr-FR"/>
        </a:p>
      </dgm:t>
    </dgm:pt>
    <dgm:pt modelId="{529D4C34-BE15-4FE8-9C41-704EF6DB3287}" type="sibTrans" cxnId="{77ACF19F-29B4-4B64-AF96-6DD2AC5B9734}">
      <dgm:prSet/>
      <dgm:spPr/>
      <dgm:t>
        <a:bodyPr/>
        <a:lstStyle/>
        <a:p>
          <a:endParaRPr lang="fr-FR"/>
        </a:p>
      </dgm:t>
    </dgm:pt>
    <dgm:pt modelId="{A166ABF7-5845-4FC3-9E31-9C528B45F010}">
      <dgm:prSet phldrT="[Texte]"/>
      <dgm:spPr/>
      <dgm:t>
        <a:bodyPr/>
        <a:lstStyle/>
        <a:p>
          <a:r>
            <a:rPr lang="fr-FR" dirty="0" smtClean="0"/>
            <a:t>Posture</a:t>
          </a:r>
          <a:endParaRPr lang="fr-FR" dirty="0"/>
        </a:p>
      </dgm:t>
    </dgm:pt>
    <dgm:pt modelId="{9E7DFDA2-8B8A-4195-9EF9-096EB4E09DFE}" type="parTrans" cxnId="{923B21CC-4BC9-4B91-A9C9-DA3439B6A053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9505C8C6-05CD-4AD5-B333-93FC27BB62EB}" type="sibTrans" cxnId="{923B21CC-4BC9-4B91-A9C9-DA3439B6A053}">
      <dgm:prSet/>
      <dgm:spPr/>
      <dgm:t>
        <a:bodyPr/>
        <a:lstStyle/>
        <a:p>
          <a:endParaRPr lang="fr-FR"/>
        </a:p>
      </dgm:t>
    </dgm:pt>
    <dgm:pt modelId="{B3DE2705-6E93-4046-AC6F-DEDD87C2BCC5}">
      <dgm:prSet phldrT="[Texte]"/>
      <dgm:spPr/>
      <dgm:t>
        <a:bodyPr/>
        <a:lstStyle/>
        <a:p>
          <a:r>
            <a:rPr lang="fr-FR" dirty="0" smtClean="0"/>
            <a:t>Face</a:t>
          </a:r>
          <a:endParaRPr lang="fr-FR" dirty="0"/>
        </a:p>
      </dgm:t>
    </dgm:pt>
    <dgm:pt modelId="{441854C1-F591-4624-9ED6-D04A1DA4E79F}" type="parTrans" cxnId="{C91ACCD9-EAC5-48B8-8379-2E8E646301DD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20C78F7E-B0F8-4225-AC1A-D0A93F7A7A86}" type="sibTrans" cxnId="{C91ACCD9-EAC5-48B8-8379-2E8E646301DD}">
      <dgm:prSet/>
      <dgm:spPr/>
      <dgm:t>
        <a:bodyPr/>
        <a:lstStyle/>
        <a:p>
          <a:endParaRPr lang="fr-FR"/>
        </a:p>
      </dgm:t>
    </dgm:pt>
    <dgm:pt modelId="{60896E14-6858-4BC9-8288-06BB2B341073}" type="pres">
      <dgm:prSet presAssocID="{565C3301-681D-4CE4-8B83-503F41A217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14F9FC8-82C9-44CD-9698-A7C0FF6B251A}" type="pres">
      <dgm:prSet presAssocID="{C97D522A-5D4C-4FAD-B3A1-1750BA0A1BC3}" presName="centerShape" presStyleLbl="node0" presStyleIdx="0" presStyleCnt="1"/>
      <dgm:spPr/>
      <dgm:t>
        <a:bodyPr/>
        <a:lstStyle/>
        <a:p>
          <a:endParaRPr lang="fr-FR"/>
        </a:p>
      </dgm:t>
    </dgm:pt>
    <dgm:pt modelId="{EBEC7EC1-FFF4-493E-9E3B-841B7DF91EAC}" type="pres">
      <dgm:prSet presAssocID="{DA32AA11-2E2A-46C0-8AF2-924E95EA1A79}" presName="parTrans" presStyleLbl="bgSibTrans2D1" presStyleIdx="0" presStyleCnt="5"/>
      <dgm:spPr/>
      <dgm:t>
        <a:bodyPr/>
        <a:lstStyle/>
        <a:p>
          <a:endParaRPr lang="fr-FR"/>
        </a:p>
      </dgm:t>
    </dgm:pt>
    <dgm:pt modelId="{72813361-50DE-4C28-802A-13647D23C3D6}" type="pres">
      <dgm:prSet presAssocID="{9CF6C72D-ED03-4D93-AA65-208D5BFB0E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1240D-55EE-49EC-B7F0-ABC844B17290}" type="pres">
      <dgm:prSet presAssocID="{209F44B2-998D-4943-BFF1-E17AD25E9314}" presName="parTrans" presStyleLbl="bgSibTrans2D1" presStyleIdx="1" presStyleCnt="5"/>
      <dgm:spPr/>
      <dgm:t>
        <a:bodyPr/>
        <a:lstStyle/>
        <a:p>
          <a:endParaRPr lang="fr-FR"/>
        </a:p>
      </dgm:t>
    </dgm:pt>
    <dgm:pt modelId="{E31D1A6C-C53C-4FE4-B417-E0DE75CBC6D2}" type="pres">
      <dgm:prSet presAssocID="{978D2D8C-DA0B-4F17-BB4D-E78C2F21C2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47A996-252C-4389-B4EF-81E59A23AC32}" type="pres">
      <dgm:prSet presAssocID="{676162C6-46EB-40D7-B1EE-06E9A5636198}" presName="parTrans" presStyleLbl="bgSibTrans2D1" presStyleIdx="2" presStyleCnt="5"/>
      <dgm:spPr/>
      <dgm:t>
        <a:bodyPr/>
        <a:lstStyle/>
        <a:p>
          <a:endParaRPr lang="fr-FR"/>
        </a:p>
      </dgm:t>
    </dgm:pt>
    <dgm:pt modelId="{8AD0B037-F8CE-4520-A36C-24C9EA79E56D}" type="pres">
      <dgm:prSet presAssocID="{FC70428D-1FAB-4935-A18B-3EACC2663E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017E23-D105-471F-B401-AEE1E75DFEBB}" type="pres">
      <dgm:prSet presAssocID="{9E7DFDA2-8B8A-4195-9EF9-096EB4E09DFE}" presName="parTrans" presStyleLbl="bgSibTrans2D1" presStyleIdx="3" presStyleCnt="5"/>
      <dgm:spPr/>
      <dgm:t>
        <a:bodyPr/>
        <a:lstStyle/>
        <a:p>
          <a:endParaRPr lang="fr-FR"/>
        </a:p>
      </dgm:t>
    </dgm:pt>
    <dgm:pt modelId="{0ED8F994-15EE-4102-8122-F600CDE60940}" type="pres">
      <dgm:prSet presAssocID="{A166ABF7-5845-4FC3-9E31-9C528B45F0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410E6-F46A-4C35-B7DC-0CCC671A20FC}" type="pres">
      <dgm:prSet presAssocID="{441854C1-F591-4624-9ED6-D04A1DA4E79F}" presName="parTrans" presStyleLbl="bgSibTrans2D1" presStyleIdx="4" presStyleCnt="5"/>
      <dgm:spPr/>
      <dgm:t>
        <a:bodyPr/>
        <a:lstStyle/>
        <a:p>
          <a:endParaRPr lang="fr-FR"/>
        </a:p>
      </dgm:t>
    </dgm:pt>
    <dgm:pt modelId="{77DAB1DD-A801-48DC-BA47-8F577B193451}" type="pres">
      <dgm:prSet presAssocID="{B3DE2705-6E93-4046-AC6F-DEDD87C2BC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42D7B7-E1F0-4958-AC6C-64560FA190A4}" type="presOf" srcId="{9E7DFDA2-8B8A-4195-9EF9-096EB4E09DFE}" destId="{A4017E23-D105-471F-B401-AEE1E75DFEBB}" srcOrd="0" destOrd="0" presId="urn:microsoft.com/office/officeart/2005/8/layout/radial4"/>
    <dgm:cxn modelId="{40CD7E0D-0DC2-45A6-9B5E-EACF4877A863}" type="presOf" srcId="{DA32AA11-2E2A-46C0-8AF2-924E95EA1A79}" destId="{EBEC7EC1-FFF4-493E-9E3B-841B7DF91EAC}" srcOrd="0" destOrd="0" presId="urn:microsoft.com/office/officeart/2005/8/layout/radial4"/>
    <dgm:cxn modelId="{7788FD5E-5F6D-448F-822E-95EBF56BD522}" type="presOf" srcId="{209F44B2-998D-4943-BFF1-E17AD25E9314}" destId="{B371240D-55EE-49EC-B7F0-ABC844B17290}" srcOrd="0" destOrd="0" presId="urn:microsoft.com/office/officeart/2005/8/layout/radial4"/>
    <dgm:cxn modelId="{76B11CBC-50F7-4530-8C80-2972888F5CC0}" type="presOf" srcId="{565C3301-681D-4CE4-8B83-503F41A21766}" destId="{60896E14-6858-4BC9-8288-06BB2B341073}" srcOrd="0" destOrd="0" presId="urn:microsoft.com/office/officeart/2005/8/layout/radial4"/>
    <dgm:cxn modelId="{14540134-E901-4798-877A-AD42C73A251A}" type="presOf" srcId="{A166ABF7-5845-4FC3-9E31-9C528B45F010}" destId="{0ED8F994-15EE-4102-8122-F600CDE60940}" srcOrd="0" destOrd="0" presId="urn:microsoft.com/office/officeart/2005/8/layout/radial4"/>
    <dgm:cxn modelId="{9DED9661-EF44-4E2C-A3AF-659EFF884D46}" srcId="{565C3301-681D-4CE4-8B83-503F41A21766}" destId="{C97D522A-5D4C-4FAD-B3A1-1750BA0A1BC3}" srcOrd="0" destOrd="0" parTransId="{41D9D6E8-F5C1-4E11-B344-BB56A7950748}" sibTransId="{242198B1-CAFF-4169-B078-6C390A9B4742}"/>
    <dgm:cxn modelId="{B8F5488A-4546-46A6-9C09-805C8A33E1AC}" srcId="{C97D522A-5D4C-4FAD-B3A1-1750BA0A1BC3}" destId="{978D2D8C-DA0B-4F17-BB4D-E78C2F21C2C1}" srcOrd="1" destOrd="0" parTransId="{209F44B2-998D-4943-BFF1-E17AD25E9314}" sibTransId="{724317B1-BE68-4AC9-9C62-E60DA923396D}"/>
    <dgm:cxn modelId="{7EEBFB26-B9BC-4B15-81EE-285F8EAB3F0C}" type="presOf" srcId="{441854C1-F591-4624-9ED6-D04A1DA4E79F}" destId="{E6D410E6-F46A-4C35-B7DC-0CCC671A20FC}" srcOrd="0" destOrd="0" presId="urn:microsoft.com/office/officeart/2005/8/layout/radial4"/>
    <dgm:cxn modelId="{4D2C3815-EF11-432E-99AF-F6B50E3B9C6C}" type="presOf" srcId="{9CF6C72D-ED03-4D93-AA65-208D5BFB0E07}" destId="{72813361-50DE-4C28-802A-13647D23C3D6}" srcOrd="0" destOrd="0" presId="urn:microsoft.com/office/officeart/2005/8/layout/radial4"/>
    <dgm:cxn modelId="{3DBBA46C-21DE-47FB-B68D-30C160E132B4}" type="presOf" srcId="{676162C6-46EB-40D7-B1EE-06E9A5636198}" destId="{7F47A996-252C-4389-B4EF-81E59A23AC32}" srcOrd="0" destOrd="0" presId="urn:microsoft.com/office/officeart/2005/8/layout/radial4"/>
    <dgm:cxn modelId="{77ACF19F-29B4-4B64-AF96-6DD2AC5B9734}" srcId="{C97D522A-5D4C-4FAD-B3A1-1750BA0A1BC3}" destId="{FC70428D-1FAB-4935-A18B-3EACC2663E5B}" srcOrd="2" destOrd="0" parTransId="{676162C6-46EB-40D7-B1EE-06E9A5636198}" sibTransId="{529D4C34-BE15-4FE8-9C41-704EF6DB3287}"/>
    <dgm:cxn modelId="{6BB65E2C-FDC2-4D3E-9CD2-E7C752FD982B}" type="presOf" srcId="{978D2D8C-DA0B-4F17-BB4D-E78C2F21C2C1}" destId="{E31D1A6C-C53C-4FE4-B417-E0DE75CBC6D2}" srcOrd="0" destOrd="0" presId="urn:microsoft.com/office/officeart/2005/8/layout/radial4"/>
    <dgm:cxn modelId="{7BDB5B64-10D2-4C2C-876E-B2DB68F9974B}" type="presOf" srcId="{B3DE2705-6E93-4046-AC6F-DEDD87C2BCC5}" destId="{77DAB1DD-A801-48DC-BA47-8F577B193451}" srcOrd="0" destOrd="0" presId="urn:microsoft.com/office/officeart/2005/8/layout/radial4"/>
    <dgm:cxn modelId="{C91ACCD9-EAC5-48B8-8379-2E8E646301DD}" srcId="{C97D522A-5D4C-4FAD-B3A1-1750BA0A1BC3}" destId="{B3DE2705-6E93-4046-AC6F-DEDD87C2BCC5}" srcOrd="4" destOrd="0" parTransId="{441854C1-F591-4624-9ED6-D04A1DA4E79F}" sibTransId="{20C78F7E-B0F8-4225-AC1A-D0A93F7A7A86}"/>
    <dgm:cxn modelId="{923B21CC-4BC9-4B91-A9C9-DA3439B6A053}" srcId="{C97D522A-5D4C-4FAD-B3A1-1750BA0A1BC3}" destId="{A166ABF7-5845-4FC3-9E31-9C528B45F010}" srcOrd="3" destOrd="0" parTransId="{9E7DFDA2-8B8A-4195-9EF9-096EB4E09DFE}" sibTransId="{9505C8C6-05CD-4AD5-B333-93FC27BB62EB}"/>
    <dgm:cxn modelId="{674F0AE7-6F93-4185-8D7D-C13E6C6FDB7B}" type="presOf" srcId="{C97D522A-5D4C-4FAD-B3A1-1750BA0A1BC3}" destId="{514F9FC8-82C9-44CD-9698-A7C0FF6B251A}" srcOrd="0" destOrd="0" presId="urn:microsoft.com/office/officeart/2005/8/layout/radial4"/>
    <dgm:cxn modelId="{FC179812-9B5D-40F7-A21C-DB7842363B1D}" type="presOf" srcId="{FC70428D-1FAB-4935-A18B-3EACC2663E5B}" destId="{8AD0B037-F8CE-4520-A36C-24C9EA79E56D}" srcOrd="0" destOrd="0" presId="urn:microsoft.com/office/officeart/2005/8/layout/radial4"/>
    <dgm:cxn modelId="{3BD8F8BD-F3B4-44E5-A574-18D5A5BF8201}" srcId="{C97D522A-5D4C-4FAD-B3A1-1750BA0A1BC3}" destId="{9CF6C72D-ED03-4D93-AA65-208D5BFB0E07}" srcOrd="0" destOrd="0" parTransId="{DA32AA11-2E2A-46C0-8AF2-924E95EA1A79}" sibTransId="{9290B3D8-0524-4512-A9B9-35A96ED2F987}"/>
    <dgm:cxn modelId="{ADD6C875-D190-4957-A749-27237179C090}" type="presParOf" srcId="{60896E14-6858-4BC9-8288-06BB2B341073}" destId="{514F9FC8-82C9-44CD-9698-A7C0FF6B251A}" srcOrd="0" destOrd="0" presId="urn:microsoft.com/office/officeart/2005/8/layout/radial4"/>
    <dgm:cxn modelId="{77B13BFC-852C-4F3E-912C-5F6FE9041514}" type="presParOf" srcId="{60896E14-6858-4BC9-8288-06BB2B341073}" destId="{EBEC7EC1-FFF4-493E-9E3B-841B7DF91EAC}" srcOrd="1" destOrd="0" presId="urn:microsoft.com/office/officeart/2005/8/layout/radial4"/>
    <dgm:cxn modelId="{2096B450-409D-46F6-A98C-D8E1E2C25235}" type="presParOf" srcId="{60896E14-6858-4BC9-8288-06BB2B341073}" destId="{72813361-50DE-4C28-802A-13647D23C3D6}" srcOrd="2" destOrd="0" presId="urn:microsoft.com/office/officeart/2005/8/layout/radial4"/>
    <dgm:cxn modelId="{4EAC0677-B601-4792-87CF-17F88B84EFF6}" type="presParOf" srcId="{60896E14-6858-4BC9-8288-06BB2B341073}" destId="{B371240D-55EE-49EC-B7F0-ABC844B17290}" srcOrd="3" destOrd="0" presId="urn:microsoft.com/office/officeart/2005/8/layout/radial4"/>
    <dgm:cxn modelId="{4A92B566-D03D-4C5D-B2C4-69F4D9595853}" type="presParOf" srcId="{60896E14-6858-4BC9-8288-06BB2B341073}" destId="{E31D1A6C-C53C-4FE4-B417-E0DE75CBC6D2}" srcOrd="4" destOrd="0" presId="urn:microsoft.com/office/officeart/2005/8/layout/radial4"/>
    <dgm:cxn modelId="{7FB3C14A-6144-4580-92AC-6BF8D8E5E0CC}" type="presParOf" srcId="{60896E14-6858-4BC9-8288-06BB2B341073}" destId="{7F47A996-252C-4389-B4EF-81E59A23AC32}" srcOrd="5" destOrd="0" presId="urn:microsoft.com/office/officeart/2005/8/layout/radial4"/>
    <dgm:cxn modelId="{FC9D0D6E-388B-4969-AB4C-E34357D186F4}" type="presParOf" srcId="{60896E14-6858-4BC9-8288-06BB2B341073}" destId="{8AD0B037-F8CE-4520-A36C-24C9EA79E56D}" srcOrd="6" destOrd="0" presId="urn:microsoft.com/office/officeart/2005/8/layout/radial4"/>
    <dgm:cxn modelId="{CB8F1BC3-317E-4BE9-A40A-17E8C8345E81}" type="presParOf" srcId="{60896E14-6858-4BC9-8288-06BB2B341073}" destId="{A4017E23-D105-471F-B401-AEE1E75DFEBB}" srcOrd="7" destOrd="0" presId="urn:microsoft.com/office/officeart/2005/8/layout/radial4"/>
    <dgm:cxn modelId="{A5CBF42A-52B1-4428-A49A-3CD5E92CAEE2}" type="presParOf" srcId="{60896E14-6858-4BC9-8288-06BB2B341073}" destId="{0ED8F994-15EE-4102-8122-F600CDE60940}" srcOrd="8" destOrd="0" presId="urn:microsoft.com/office/officeart/2005/8/layout/radial4"/>
    <dgm:cxn modelId="{875C2877-2621-4A6F-8916-10B4BEEA31D3}" type="presParOf" srcId="{60896E14-6858-4BC9-8288-06BB2B341073}" destId="{E6D410E6-F46A-4C35-B7DC-0CCC671A20FC}" srcOrd="9" destOrd="0" presId="urn:microsoft.com/office/officeart/2005/8/layout/radial4"/>
    <dgm:cxn modelId="{3DFE44C8-6D27-4C5A-86A3-7F9396C38739}" type="presParOf" srcId="{60896E14-6858-4BC9-8288-06BB2B341073}" destId="{77DAB1DD-A801-48DC-BA47-8F577B19345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3D28E-5040-4A8D-957E-ED848C3A6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BD0EA7-A5DA-4BB9-8F53-39940839803F}">
      <dgm:prSet phldrT="[Texte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sz="900" b="1" dirty="0" smtClean="0"/>
            <a:t>Non </a:t>
          </a:r>
          <a:r>
            <a:rPr lang="fr-FR" sz="900" b="1" dirty="0" err="1" smtClean="0"/>
            <a:t>coverbaux</a:t>
          </a:r>
          <a:endParaRPr lang="fr-FR" sz="900" b="1" dirty="0"/>
        </a:p>
      </dgm:t>
    </dgm:pt>
    <dgm:pt modelId="{673DEC9B-D2B5-48C5-AB60-9F17829612EA}" type="parTrans" cxnId="{B21C1075-5BAF-4A5A-BDC3-CA388D04E49D}">
      <dgm:prSet/>
      <dgm:spPr/>
      <dgm:t>
        <a:bodyPr/>
        <a:lstStyle/>
        <a:p>
          <a:endParaRPr lang="fr-FR"/>
        </a:p>
      </dgm:t>
    </dgm:pt>
    <dgm:pt modelId="{E8143741-96D6-45ED-AA19-C4B31103E1FC}" type="sibTrans" cxnId="{B21C1075-5BAF-4A5A-BDC3-CA388D04E49D}">
      <dgm:prSet/>
      <dgm:spPr/>
      <dgm:t>
        <a:bodyPr/>
        <a:lstStyle/>
        <a:p>
          <a:endParaRPr lang="fr-FR"/>
        </a:p>
      </dgm:t>
    </dgm:pt>
    <dgm:pt modelId="{9E1F0174-FE76-4964-822A-CD12FC860533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 smtClean="0"/>
            <a:t>Extra-communicatif</a:t>
          </a:r>
          <a:endParaRPr lang="fr-FR" dirty="0"/>
        </a:p>
      </dgm:t>
    </dgm:pt>
    <dgm:pt modelId="{F813E56C-AFEB-4528-94B8-6F89871E3A01}" type="parTrans" cxnId="{BD7FDBEE-DCF3-4478-A91B-831831AA5EDB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16014BAB-AFB1-4898-801F-1CDC21934BB1}" type="sibTrans" cxnId="{BD7FDBEE-DCF3-4478-A91B-831831AA5EDB}">
      <dgm:prSet/>
      <dgm:spPr/>
      <dgm:t>
        <a:bodyPr/>
        <a:lstStyle/>
        <a:p>
          <a:endParaRPr lang="fr-FR"/>
        </a:p>
      </dgm:t>
    </dgm:pt>
    <dgm:pt modelId="{14E5A9AC-C994-4CC9-8EE0-202A007383F0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 smtClean="0"/>
            <a:t>Dessin</a:t>
          </a:r>
          <a:endParaRPr lang="fr-FR" dirty="0"/>
        </a:p>
      </dgm:t>
    </dgm:pt>
    <dgm:pt modelId="{0B6E5185-3D4D-4597-B35A-E487B7C78AF8}" type="parTrans" cxnId="{6A5DB33A-F668-41D2-96C2-DDA0EC51E5D4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56049F24-6C9E-4DB5-A054-F2B0430E00F6}" type="sibTrans" cxnId="{6A5DB33A-F668-41D2-96C2-DDA0EC51E5D4}">
      <dgm:prSet/>
      <dgm:spPr/>
      <dgm:t>
        <a:bodyPr/>
        <a:lstStyle/>
        <a:p>
          <a:endParaRPr lang="fr-FR"/>
        </a:p>
      </dgm:t>
    </dgm:pt>
    <dgm:pt modelId="{6F2B0352-9189-490A-B1D6-4BDC4DBEC744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b="1" smtClean="0"/>
            <a:t>Kinésique</a:t>
          </a:r>
          <a:endParaRPr lang="fr-FR" dirty="0"/>
        </a:p>
      </dgm:t>
    </dgm:pt>
    <dgm:pt modelId="{E5F64AE1-9D11-4D07-A7BD-DB4309D3023A}" type="parTrans" cxnId="{26A1E7B8-DB2A-432F-926B-6BCAA0F75E69}">
      <dgm:prSet/>
      <dgm:spPr/>
      <dgm:t>
        <a:bodyPr/>
        <a:lstStyle/>
        <a:p>
          <a:endParaRPr lang="fr-FR"/>
        </a:p>
      </dgm:t>
    </dgm:pt>
    <dgm:pt modelId="{A737DE18-9119-42B4-A783-7DDD75EEF0A4}" type="sibTrans" cxnId="{26A1E7B8-DB2A-432F-926B-6BCAA0F75E69}">
      <dgm:prSet/>
      <dgm:spPr/>
      <dgm:t>
        <a:bodyPr/>
        <a:lstStyle/>
        <a:p>
          <a:endParaRPr lang="fr-FR"/>
        </a:p>
      </dgm:t>
    </dgm:pt>
    <dgm:pt modelId="{AFE48B00-37F1-43E7-B724-29A32612A18A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Dimensions</a:t>
          </a:r>
          <a:endParaRPr lang="fr-FR" dirty="0"/>
        </a:p>
      </dgm:t>
    </dgm:pt>
    <dgm:pt modelId="{9BA3DC1C-612E-43B0-B240-8EF53CB306DE}" type="parTrans" cxnId="{EC908B67-0216-4190-B9BB-8B0842EB5AF1}">
      <dgm:prSet/>
      <dgm:spPr/>
      <dgm:t>
        <a:bodyPr/>
        <a:lstStyle/>
        <a:p>
          <a:endParaRPr lang="fr-FR"/>
        </a:p>
      </dgm:t>
    </dgm:pt>
    <dgm:pt modelId="{707B832E-C608-4EBE-9984-D5C77489E539}" type="sibTrans" cxnId="{EC908B67-0216-4190-B9BB-8B0842EB5AF1}">
      <dgm:prSet/>
      <dgm:spPr/>
      <dgm:t>
        <a:bodyPr/>
        <a:lstStyle/>
        <a:p>
          <a:endParaRPr lang="fr-FR"/>
        </a:p>
      </dgm:t>
    </dgm:pt>
    <dgm:pt modelId="{A0F99EE8-7626-43BE-9DF3-688AB40CB0D2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Iconiques</a:t>
          </a:r>
          <a:endParaRPr lang="fr-FR" dirty="0"/>
        </a:p>
      </dgm:t>
    </dgm:pt>
    <dgm:pt modelId="{BED8B5FA-2909-406D-8913-4EA0CBA2A051}" type="parTrans" cxnId="{0568FCD7-4725-4C0D-AD66-23DD8E80BC49}">
      <dgm:prSet/>
      <dgm:spPr/>
      <dgm:t>
        <a:bodyPr/>
        <a:lstStyle/>
        <a:p>
          <a:endParaRPr lang="fr-FR"/>
        </a:p>
      </dgm:t>
    </dgm:pt>
    <dgm:pt modelId="{A364A3D7-0F17-4B2A-A35D-3F30EB61CCC4}" type="sibTrans" cxnId="{0568FCD7-4725-4C0D-AD66-23DD8E80BC49}">
      <dgm:prSet/>
      <dgm:spPr/>
      <dgm:t>
        <a:bodyPr/>
        <a:lstStyle/>
        <a:p>
          <a:endParaRPr lang="fr-FR"/>
        </a:p>
      </dgm:t>
    </dgm:pt>
    <dgm:pt modelId="{1BCAE268-1FE4-43BE-8B3D-189F0A6B083B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Métaphoriques</a:t>
          </a:r>
          <a:endParaRPr lang="fr-FR" dirty="0"/>
        </a:p>
      </dgm:t>
    </dgm:pt>
    <dgm:pt modelId="{7F2E516E-A0EA-463F-82A4-43F8821FB581}" type="parTrans" cxnId="{FD4404E7-54AA-42BF-8D58-550F2963F398}">
      <dgm:prSet/>
      <dgm:spPr/>
      <dgm:t>
        <a:bodyPr/>
        <a:lstStyle/>
        <a:p>
          <a:endParaRPr lang="fr-FR"/>
        </a:p>
      </dgm:t>
    </dgm:pt>
    <dgm:pt modelId="{4233DB2F-7A34-460F-913A-23EC4547CC60}" type="sibTrans" cxnId="{FD4404E7-54AA-42BF-8D58-550F2963F398}">
      <dgm:prSet/>
      <dgm:spPr/>
      <dgm:t>
        <a:bodyPr/>
        <a:lstStyle/>
        <a:p>
          <a:endParaRPr lang="fr-FR"/>
        </a:p>
      </dgm:t>
    </dgm:pt>
    <dgm:pt modelId="{18EB5FFB-366B-44ED-9546-7A39EC48DA86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Déictiques</a:t>
          </a:r>
          <a:endParaRPr lang="fr-FR" dirty="0"/>
        </a:p>
      </dgm:t>
    </dgm:pt>
    <dgm:pt modelId="{D8D2B890-D16E-4B47-A889-4BA7CFD180EB}" type="parTrans" cxnId="{343F603F-B8C7-44C8-BF83-A619650E7341}">
      <dgm:prSet/>
      <dgm:spPr/>
      <dgm:t>
        <a:bodyPr/>
        <a:lstStyle/>
        <a:p>
          <a:endParaRPr lang="fr-FR"/>
        </a:p>
      </dgm:t>
    </dgm:pt>
    <dgm:pt modelId="{8B3402DE-E5D6-40A3-8F9E-B0451ACCF907}" type="sibTrans" cxnId="{343F603F-B8C7-44C8-BF83-A619650E7341}">
      <dgm:prSet/>
      <dgm:spPr/>
      <dgm:t>
        <a:bodyPr/>
        <a:lstStyle/>
        <a:p>
          <a:endParaRPr lang="fr-FR"/>
        </a:p>
      </dgm:t>
    </dgm:pt>
    <dgm:pt modelId="{7D5A7E26-E1C5-444A-9D95-33488D674BBA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Battements</a:t>
          </a:r>
          <a:endParaRPr lang="fr-FR" dirty="0"/>
        </a:p>
      </dgm:t>
    </dgm:pt>
    <dgm:pt modelId="{72A645B1-8283-43AF-A4FF-758EA9919667}" type="parTrans" cxnId="{C9FFD996-9D03-4F55-880F-B9D84989230A}">
      <dgm:prSet/>
      <dgm:spPr/>
      <dgm:t>
        <a:bodyPr/>
        <a:lstStyle/>
        <a:p>
          <a:endParaRPr lang="fr-FR"/>
        </a:p>
      </dgm:t>
    </dgm:pt>
    <dgm:pt modelId="{1557C701-F270-4428-A594-76B977A27ACA}" type="sibTrans" cxnId="{C9FFD996-9D03-4F55-880F-B9D84989230A}">
      <dgm:prSet/>
      <dgm:spPr/>
      <dgm:t>
        <a:bodyPr/>
        <a:lstStyle/>
        <a:p>
          <a:endParaRPr lang="fr-FR"/>
        </a:p>
      </dgm:t>
    </dgm:pt>
    <dgm:pt modelId="{148B9862-3273-43F2-933A-42251D080BD8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Interactifs</a:t>
          </a:r>
          <a:endParaRPr lang="fr-FR" dirty="0"/>
        </a:p>
      </dgm:t>
    </dgm:pt>
    <dgm:pt modelId="{3741B5B7-328B-4A19-85D2-965BCC423399}" type="parTrans" cxnId="{47AA1408-19A7-42C1-8A77-FC5BF2DE6196}">
      <dgm:prSet/>
      <dgm:spPr/>
      <dgm:t>
        <a:bodyPr/>
        <a:lstStyle/>
        <a:p>
          <a:endParaRPr lang="fr-FR"/>
        </a:p>
      </dgm:t>
    </dgm:pt>
    <dgm:pt modelId="{81688076-952A-4823-B1F5-0A9868EE7B91}" type="sibTrans" cxnId="{47AA1408-19A7-42C1-8A77-FC5BF2DE6196}">
      <dgm:prSet/>
      <dgm:spPr/>
      <dgm:t>
        <a:bodyPr/>
        <a:lstStyle/>
        <a:p>
          <a:endParaRPr lang="fr-FR"/>
        </a:p>
      </dgm:t>
    </dgm:pt>
    <dgm:pt modelId="{E37A285E-3E65-4699-B6A1-885F5313133F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Emblèmes</a:t>
          </a:r>
          <a:endParaRPr lang="fr-FR" dirty="0"/>
        </a:p>
      </dgm:t>
    </dgm:pt>
    <dgm:pt modelId="{1D3EF991-2080-4534-8E0F-FD0342A1B07D}" type="parTrans" cxnId="{9C25842F-F79B-4EEF-AB5B-7BBB0877576B}">
      <dgm:prSet/>
      <dgm:spPr/>
      <dgm:t>
        <a:bodyPr/>
        <a:lstStyle/>
        <a:p>
          <a:endParaRPr lang="fr-FR"/>
        </a:p>
      </dgm:t>
    </dgm:pt>
    <dgm:pt modelId="{9BED5456-F619-4EE9-82B6-6B46E1105D1B}" type="sibTrans" cxnId="{9C25842F-F79B-4EEF-AB5B-7BBB0877576B}">
      <dgm:prSet/>
      <dgm:spPr/>
      <dgm:t>
        <a:bodyPr/>
        <a:lstStyle/>
        <a:p>
          <a:endParaRPr lang="fr-FR"/>
        </a:p>
      </dgm:t>
    </dgm:pt>
    <dgm:pt modelId="{0A95A587-E578-4287-AB1D-097CAC0EF143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Avortés</a:t>
          </a:r>
          <a:endParaRPr lang="fr-FR" dirty="0"/>
        </a:p>
      </dgm:t>
    </dgm:pt>
    <dgm:pt modelId="{C0C4F27A-48C9-4F61-B65F-2A2E38F793EE}" type="parTrans" cxnId="{90E09357-9FD1-456F-8E46-C96E45D06A4B}">
      <dgm:prSet/>
      <dgm:spPr/>
      <dgm:t>
        <a:bodyPr/>
        <a:lstStyle/>
        <a:p>
          <a:endParaRPr lang="fr-FR"/>
        </a:p>
      </dgm:t>
    </dgm:pt>
    <dgm:pt modelId="{DA1AB0FF-EC07-40AF-8586-C6425DFA5B20}" type="sibTrans" cxnId="{90E09357-9FD1-456F-8E46-C96E45D06A4B}">
      <dgm:prSet/>
      <dgm:spPr/>
      <dgm:t>
        <a:bodyPr/>
        <a:lstStyle/>
        <a:p>
          <a:endParaRPr lang="fr-FR"/>
        </a:p>
      </dgm:t>
    </dgm:pt>
    <dgm:pt modelId="{49EDD4CC-DD3E-4B34-8821-9D5D4FFD24A0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OGNI</a:t>
          </a:r>
          <a:endParaRPr lang="fr-FR" dirty="0"/>
        </a:p>
      </dgm:t>
    </dgm:pt>
    <dgm:pt modelId="{B14FF6CB-356B-44C9-80F7-3D89F36ED42D}" type="parTrans" cxnId="{A6148DAA-C4F0-42ED-8AD6-130C3A8DAAAC}">
      <dgm:prSet/>
      <dgm:spPr/>
      <dgm:t>
        <a:bodyPr/>
        <a:lstStyle/>
        <a:p>
          <a:endParaRPr lang="fr-FR"/>
        </a:p>
      </dgm:t>
    </dgm:pt>
    <dgm:pt modelId="{6CF7DC34-E51A-4193-B4A8-15B168D83A96}" type="sibTrans" cxnId="{A6148DAA-C4F0-42ED-8AD6-130C3A8DAAAC}">
      <dgm:prSet/>
      <dgm:spPr/>
      <dgm:t>
        <a:bodyPr/>
        <a:lstStyle/>
        <a:p>
          <a:endParaRPr lang="fr-FR"/>
        </a:p>
      </dgm:t>
    </dgm:pt>
    <dgm:pt modelId="{CBA5AAEF-753D-42CA-BE67-1B4EAF9C6D25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Affiliation lexicale</a:t>
          </a:r>
          <a:endParaRPr lang="fr-FR" dirty="0"/>
        </a:p>
      </dgm:t>
    </dgm:pt>
    <dgm:pt modelId="{E9934D4C-F0EF-4AAD-89A9-6907B205D212}" type="parTrans" cxnId="{FE12C34D-C1FE-4421-9827-9B12BC475F2F}">
      <dgm:prSet/>
      <dgm:spPr/>
      <dgm:t>
        <a:bodyPr/>
        <a:lstStyle/>
        <a:p>
          <a:endParaRPr lang="fr-FR"/>
        </a:p>
      </dgm:t>
    </dgm:pt>
    <dgm:pt modelId="{A08E9E4F-C5EB-4C3D-8BDE-84423B0736B4}" type="sibTrans" cxnId="{FE12C34D-C1FE-4421-9827-9B12BC475F2F}">
      <dgm:prSet/>
      <dgm:spPr/>
      <dgm:t>
        <a:bodyPr/>
        <a:lstStyle/>
        <a:p>
          <a:endParaRPr lang="fr-FR"/>
        </a:p>
      </dgm:t>
    </dgm:pt>
    <dgm:pt modelId="{3A8743E2-BE00-43B0-AE37-1DB0948FBACA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Précède</a:t>
          </a:r>
          <a:endParaRPr lang="fr-FR" dirty="0"/>
        </a:p>
      </dgm:t>
    </dgm:pt>
    <dgm:pt modelId="{EECD9ADF-F99F-4A8E-A6C9-DC9EC094657D}" type="parTrans" cxnId="{155CC046-B3B7-4D52-AC3D-4466988454F8}">
      <dgm:prSet/>
      <dgm:spPr/>
      <dgm:t>
        <a:bodyPr/>
        <a:lstStyle/>
        <a:p>
          <a:endParaRPr lang="fr-FR"/>
        </a:p>
      </dgm:t>
    </dgm:pt>
    <dgm:pt modelId="{6FC9F100-F284-4929-952D-05EF2ECCA3E0}" type="sibTrans" cxnId="{155CC046-B3B7-4D52-AC3D-4466988454F8}">
      <dgm:prSet/>
      <dgm:spPr/>
      <dgm:t>
        <a:bodyPr/>
        <a:lstStyle/>
        <a:p>
          <a:endParaRPr lang="fr-FR"/>
        </a:p>
      </dgm:t>
    </dgm:pt>
    <dgm:pt modelId="{E7CD60FC-8ECF-465F-9EAD-B18FB7030287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Synchrone</a:t>
          </a:r>
          <a:endParaRPr lang="fr-FR" dirty="0"/>
        </a:p>
      </dgm:t>
    </dgm:pt>
    <dgm:pt modelId="{23A19FF7-A56B-43D8-8877-03BCD0B1671C}" type="parTrans" cxnId="{0B67BBC2-4C1E-4D5E-BAA9-A35EBE323FA4}">
      <dgm:prSet/>
      <dgm:spPr/>
      <dgm:t>
        <a:bodyPr/>
        <a:lstStyle/>
        <a:p>
          <a:endParaRPr lang="fr-FR"/>
        </a:p>
      </dgm:t>
    </dgm:pt>
    <dgm:pt modelId="{82328E2D-13B7-4C4A-8B79-89186E36154D}" type="sibTrans" cxnId="{0B67BBC2-4C1E-4D5E-BAA9-A35EBE323FA4}">
      <dgm:prSet/>
      <dgm:spPr/>
      <dgm:t>
        <a:bodyPr/>
        <a:lstStyle/>
        <a:p>
          <a:endParaRPr lang="fr-FR"/>
        </a:p>
      </dgm:t>
    </dgm:pt>
    <dgm:pt modelId="{88F5306A-D051-4082-91FA-F2A9EE489841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Suit</a:t>
          </a:r>
          <a:endParaRPr lang="fr-FR" dirty="0"/>
        </a:p>
      </dgm:t>
    </dgm:pt>
    <dgm:pt modelId="{68D67AF0-1EEC-4285-8774-3AD4E711EBBF}" type="parTrans" cxnId="{0FD6BFF8-F8CD-4331-8D61-AAE6F815863C}">
      <dgm:prSet/>
      <dgm:spPr/>
      <dgm:t>
        <a:bodyPr/>
        <a:lstStyle/>
        <a:p>
          <a:endParaRPr lang="fr-FR"/>
        </a:p>
      </dgm:t>
    </dgm:pt>
    <dgm:pt modelId="{3CF63B4F-F4E3-4BF0-87D7-ED86692E60E1}" type="sibTrans" cxnId="{0FD6BFF8-F8CD-4331-8D61-AAE6F815863C}">
      <dgm:prSet/>
      <dgm:spPr/>
      <dgm:t>
        <a:bodyPr/>
        <a:lstStyle/>
        <a:p>
          <a:endParaRPr lang="fr-FR"/>
        </a:p>
      </dgm:t>
    </dgm:pt>
    <dgm:pt modelId="{B5FD64B1-49A5-4D52-9BB1-A659033A0769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Lien geste/parole</a:t>
          </a:r>
          <a:endParaRPr lang="fr-FR" dirty="0"/>
        </a:p>
      </dgm:t>
    </dgm:pt>
    <dgm:pt modelId="{CD5EE2AA-C6B4-422B-B3DE-4750D8C94E91}" type="parTrans" cxnId="{666CD070-6EE7-49C9-BA2E-C7B816E3207F}">
      <dgm:prSet/>
      <dgm:spPr/>
      <dgm:t>
        <a:bodyPr/>
        <a:lstStyle/>
        <a:p>
          <a:endParaRPr lang="fr-FR"/>
        </a:p>
      </dgm:t>
    </dgm:pt>
    <dgm:pt modelId="{25F10468-581D-4013-B9A0-5BADBABB5DB2}" type="sibTrans" cxnId="{666CD070-6EE7-49C9-BA2E-C7B816E3207F}">
      <dgm:prSet/>
      <dgm:spPr/>
      <dgm:t>
        <a:bodyPr/>
        <a:lstStyle/>
        <a:p>
          <a:endParaRPr lang="fr-FR"/>
        </a:p>
      </dgm:t>
    </dgm:pt>
    <dgm:pt modelId="{FB7C4F20-7A40-444C-A746-8B4BE6E019DD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Complétion</a:t>
          </a:r>
          <a:endParaRPr lang="fr-FR" dirty="0"/>
        </a:p>
      </dgm:t>
    </dgm:pt>
    <dgm:pt modelId="{E2C673F0-3743-4318-84C1-C7EB1F8C882E}" type="parTrans" cxnId="{1E948F9B-1AED-4F3B-AB85-8E056CF6A8C2}">
      <dgm:prSet/>
      <dgm:spPr/>
      <dgm:t>
        <a:bodyPr/>
        <a:lstStyle/>
        <a:p>
          <a:endParaRPr lang="fr-FR"/>
        </a:p>
      </dgm:t>
    </dgm:pt>
    <dgm:pt modelId="{E0D6A0AA-5EC9-4EAF-8F2C-F6DB6C7629A6}" type="sibTrans" cxnId="{1E948F9B-1AED-4F3B-AB85-8E056CF6A8C2}">
      <dgm:prSet/>
      <dgm:spPr/>
      <dgm:t>
        <a:bodyPr/>
        <a:lstStyle/>
        <a:p>
          <a:endParaRPr lang="fr-FR"/>
        </a:p>
      </dgm:t>
    </dgm:pt>
    <dgm:pt modelId="{949ADCAB-7C81-4BEA-998A-B69073FB3294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Contradiction</a:t>
          </a:r>
          <a:endParaRPr lang="fr-FR" dirty="0"/>
        </a:p>
      </dgm:t>
    </dgm:pt>
    <dgm:pt modelId="{37146657-C989-4481-9EBC-4F7D4742B139}" type="parTrans" cxnId="{F7E2499E-8BE5-45FA-9F79-F7EC94C36B8A}">
      <dgm:prSet/>
      <dgm:spPr/>
      <dgm:t>
        <a:bodyPr/>
        <a:lstStyle/>
        <a:p>
          <a:endParaRPr lang="fr-FR"/>
        </a:p>
      </dgm:t>
    </dgm:pt>
    <dgm:pt modelId="{00C68A52-564F-474D-91E3-653209D2C52D}" type="sibTrans" cxnId="{F7E2499E-8BE5-45FA-9F79-F7EC94C36B8A}">
      <dgm:prSet/>
      <dgm:spPr/>
      <dgm:t>
        <a:bodyPr/>
        <a:lstStyle/>
        <a:p>
          <a:endParaRPr lang="fr-FR"/>
        </a:p>
      </dgm:t>
    </dgm:pt>
    <dgm:pt modelId="{8792AA7B-C891-4005-AEB6-F66E067E122A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Redondance</a:t>
          </a:r>
          <a:endParaRPr lang="fr-FR" dirty="0"/>
        </a:p>
      </dgm:t>
    </dgm:pt>
    <dgm:pt modelId="{18490295-4C57-4E27-BA29-6726FB741E02}" type="parTrans" cxnId="{00A62651-1ADF-4BED-A2A7-6F4650DB93BF}">
      <dgm:prSet/>
      <dgm:spPr/>
      <dgm:t>
        <a:bodyPr/>
        <a:lstStyle/>
        <a:p>
          <a:endParaRPr lang="fr-FR"/>
        </a:p>
      </dgm:t>
    </dgm:pt>
    <dgm:pt modelId="{7107EAD6-11D7-4371-B694-585331A23F3D}" type="sibTrans" cxnId="{00A62651-1ADF-4BED-A2A7-6F4650DB93BF}">
      <dgm:prSet/>
      <dgm:spPr/>
      <dgm:t>
        <a:bodyPr/>
        <a:lstStyle/>
        <a:p>
          <a:endParaRPr lang="fr-FR"/>
        </a:p>
      </dgm:t>
    </dgm:pt>
    <dgm:pt modelId="{83CF77B1-CCB9-40FB-A1A8-0CCDD9E9038F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Regard</a:t>
          </a:r>
          <a:endParaRPr lang="fr-FR" dirty="0"/>
        </a:p>
      </dgm:t>
    </dgm:pt>
    <dgm:pt modelId="{D16026AA-7257-46E9-AE0F-844BA1DFCF88}" type="parTrans" cxnId="{DC8D7536-FDF2-4586-9B08-32B6DD42E6C2}">
      <dgm:prSet/>
      <dgm:spPr/>
      <dgm:t>
        <a:bodyPr/>
        <a:lstStyle/>
        <a:p>
          <a:endParaRPr lang="fr-FR"/>
        </a:p>
      </dgm:t>
    </dgm:pt>
    <dgm:pt modelId="{57BFB820-B44B-46F7-B0EF-5ABD4BB0496F}" type="sibTrans" cxnId="{DC8D7536-FDF2-4586-9B08-32B6DD42E6C2}">
      <dgm:prSet/>
      <dgm:spPr/>
      <dgm:t>
        <a:bodyPr/>
        <a:lstStyle/>
        <a:p>
          <a:endParaRPr lang="fr-FR"/>
        </a:p>
      </dgm:t>
    </dgm:pt>
    <dgm:pt modelId="{95043146-E368-4321-B322-5B2D5136AA8E}">
      <dgm:prSet phldrT="[Texte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 smtClean="0"/>
            <a:t>Sourire</a:t>
          </a:r>
          <a:endParaRPr lang="fr-FR" dirty="0"/>
        </a:p>
      </dgm:t>
    </dgm:pt>
    <dgm:pt modelId="{AA379127-3786-4410-8612-69B69BE2B0E8}" type="parTrans" cxnId="{E824C731-F16C-46DB-A2CD-1E0A4AD8EFA6}">
      <dgm:prSet/>
      <dgm:spPr/>
      <dgm:t>
        <a:bodyPr/>
        <a:lstStyle/>
        <a:p>
          <a:endParaRPr lang="fr-FR"/>
        </a:p>
      </dgm:t>
    </dgm:pt>
    <dgm:pt modelId="{CA1407A6-E6E6-43AD-AF96-783EBFB3238E}" type="sibTrans" cxnId="{E824C731-F16C-46DB-A2CD-1E0A4AD8EFA6}">
      <dgm:prSet/>
      <dgm:spPr/>
      <dgm:t>
        <a:bodyPr/>
        <a:lstStyle/>
        <a:p>
          <a:endParaRPr lang="fr-FR"/>
        </a:p>
      </dgm:t>
    </dgm:pt>
    <dgm:pt modelId="{F078EECC-B549-4911-BFDC-3C5B66DA8C86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b="1" smtClean="0"/>
            <a:t>Discours</a:t>
          </a:r>
          <a:endParaRPr lang="fr-FR" dirty="0"/>
        </a:p>
      </dgm:t>
    </dgm:pt>
    <dgm:pt modelId="{E54A1FC3-1516-476E-A63B-24C6771B2DDF}" type="parTrans" cxnId="{A8171970-E9F9-4EFC-A5E8-B0E7B8F9F3C1}">
      <dgm:prSet/>
      <dgm:spPr/>
      <dgm:t>
        <a:bodyPr/>
        <a:lstStyle/>
        <a:p>
          <a:endParaRPr lang="fr-FR"/>
        </a:p>
      </dgm:t>
    </dgm:pt>
    <dgm:pt modelId="{DBF49220-321D-4927-B1CF-C01AF39B4275}" type="sibTrans" cxnId="{A8171970-E9F9-4EFC-A5E8-B0E7B8F9F3C1}">
      <dgm:prSet/>
      <dgm:spPr/>
      <dgm:t>
        <a:bodyPr/>
        <a:lstStyle/>
        <a:p>
          <a:endParaRPr lang="fr-FR"/>
        </a:p>
      </dgm:t>
    </dgm:pt>
    <dgm:pt modelId="{99C4D9D3-6329-451A-92AE-C9073470547B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Information</a:t>
          </a:r>
          <a:endParaRPr lang="fr-FR" dirty="0"/>
        </a:p>
      </dgm:t>
    </dgm:pt>
    <dgm:pt modelId="{36085DC4-25D2-4D6C-B830-A3EB4F88EB62}" type="parTrans" cxnId="{A03A2CEF-F569-4590-A541-EC56FD80B9EA}">
      <dgm:prSet/>
      <dgm:spPr/>
      <dgm:t>
        <a:bodyPr/>
        <a:lstStyle/>
        <a:p>
          <a:endParaRPr lang="fr-FR"/>
        </a:p>
      </dgm:t>
    </dgm:pt>
    <dgm:pt modelId="{E283FCD6-4C3D-44B4-9D7F-F6F9C6F4D16E}" type="sibTrans" cxnId="{A03A2CEF-F569-4590-A541-EC56FD80B9EA}">
      <dgm:prSet/>
      <dgm:spPr/>
      <dgm:t>
        <a:bodyPr/>
        <a:lstStyle/>
        <a:p>
          <a:endParaRPr lang="fr-FR"/>
        </a:p>
      </dgm:t>
    </dgm:pt>
    <dgm:pt modelId="{09FE09A9-3775-4B16-9DC0-1F298F68A2F2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Répétition</a:t>
          </a:r>
        </a:p>
      </dgm:t>
    </dgm:pt>
    <dgm:pt modelId="{9EC51415-6103-4900-867C-217D582D7675}" type="parTrans" cxnId="{A7562192-5D91-4C70-BEB1-662BF1AAFC8E}">
      <dgm:prSet/>
      <dgm:spPr/>
      <dgm:t>
        <a:bodyPr/>
        <a:lstStyle/>
        <a:p>
          <a:endParaRPr lang="fr-FR"/>
        </a:p>
      </dgm:t>
    </dgm:pt>
    <dgm:pt modelId="{800AC7A2-21E8-4A76-B4DC-23FA9D654B6D}" type="sibTrans" cxnId="{A7562192-5D91-4C70-BEB1-662BF1AAFC8E}">
      <dgm:prSet/>
      <dgm:spPr/>
      <dgm:t>
        <a:bodyPr/>
        <a:lstStyle/>
        <a:p>
          <a:endParaRPr lang="fr-FR"/>
        </a:p>
      </dgm:t>
    </dgm:pt>
    <dgm:pt modelId="{1478BE53-F930-44AF-9243-C6C72D3E988D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Auto</a:t>
          </a:r>
        </a:p>
      </dgm:t>
    </dgm:pt>
    <dgm:pt modelId="{55F68BFA-C60C-479D-8E41-B552463D7474}" type="parTrans" cxnId="{92323604-1D43-4A2E-94B1-3E98CC835BD3}">
      <dgm:prSet/>
      <dgm:spPr/>
      <dgm:t>
        <a:bodyPr/>
        <a:lstStyle/>
        <a:p>
          <a:endParaRPr lang="fr-FR"/>
        </a:p>
      </dgm:t>
    </dgm:pt>
    <dgm:pt modelId="{67EB2F63-3219-408B-9B09-9EE726AAF5FA}" type="sibTrans" cxnId="{92323604-1D43-4A2E-94B1-3E98CC835BD3}">
      <dgm:prSet/>
      <dgm:spPr/>
      <dgm:t>
        <a:bodyPr/>
        <a:lstStyle/>
        <a:p>
          <a:endParaRPr lang="fr-FR"/>
        </a:p>
      </dgm:t>
    </dgm:pt>
    <dgm:pt modelId="{A38A86E0-8CF5-47F0-8022-CA7709C4F6F0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Hétéro</a:t>
          </a:r>
        </a:p>
      </dgm:t>
    </dgm:pt>
    <dgm:pt modelId="{8E5C8FDD-B2FC-4C32-A571-E8B1BDE7BD60}" type="parTrans" cxnId="{7CA763A0-44C3-4AF0-AA27-F999FC2E8A2B}">
      <dgm:prSet/>
      <dgm:spPr/>
      <dgm:t>
        <a:bodyPr/>
        <a:lstStyle/>
        <a:p>
          <a:endParaRPr lang="fr-FR"/>
        </a:p>
      </dgm:t>
    </dgm:pt>
    <dgm:pt modelId="{1A984A03-2168-4DF5-80C9-8B3EFBC3CA3C}" type="sibTrans" cxnId="{7CA763A0-44C3-4AF0-AA27-F999FC2E8A2B}">
      <dgm:prSet/>
      <dgm:spPr/>
      <dgm:t>
        <a:bodyPr/>
        <a:lstStyle/>
        <a:p>
          <a:endParaRPr lang="fr-FR"/>
        </a:p>
      </dgm:t>
    </dgm:pt>
    <dgm:pt modelId="{F009A499-9942-4730-BB8B-5D32EA34CD54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Feedback</a:t>
          </a:r>
        </a:p>
      </dgm:t>
    </dgm:pt>
    <dgm:pt modelId="{20939415-6DE6-4A97-A3E3-9412E924208B}" type="parTrans" cxnId="{C449B885-919C-43FB-BE8B-6B01DEBF70BF}">
      <dgm:prSet/>
      <dgm:spPr/>
      <dgm:t>
        <a:bodyPr/>
        <a:lstStyle/>
        <a:p>
          <a:endParaRPr lang="fr-FR"/>
        </a:p>
      </dgm:t>
    </dgm:pt>
    <dgm:pt modelId="{241C07D4-DDF6-4671-A173-A39AC6BF4A02}" type="sibTrans" cxnId="{C449B885-919C-43FB-BE8B-6B01DEBF70BF}">
      <dgm:prSet/>
      <dgm:spPr/>
      <dgm:t>
        <a:bodyPr/>
        <a:lstStyle/>
        <a:p>
          <a:endParaRPr lang="fr-FR"/>
        </a:p>
      </dgm:t>
    </dgm:pt>
    <dgm:pt modelId="{390D3AA3-6292-41E1-8CC4-2DC52A6CF96A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Forme</a:t>
          </a:r>
          <a:endParaRPr lang="fr-FR" dirty="0"/>
        </a:p>
      </dgm:t>
    </dgm:pt>
    <dgm:pt modelId="{137989AA-208E-4D34-883F-D63F9EDB5A52}" type="parTrans" cxnId="{97A9AAD5-CEBD-47A4-A4EC-4DED9B58B921}">
      <dgm:prSet/>
      <dgm:spPr/>
      <dgm:t>
        <a:bodyPr/>
        <a:lstStyle/>
        <a:p>
          <a:endParaRPr lang="fr-FR"/>
        </a:p>
      </dgm:t>
    </dgm:pt>
    <dgm:pt modelId="{0AE6F0A4-F185-4060-A496-7DF40714DDEF}" type="sibTrans" cxnId="{97A9AAD5-CEBD-47A4-A4EC-4DED9B58B921}">
      <dgm:prSet/>
      <dgm:spPr/>
      <dgm:t>
        <a:bodyPr/>
        <a:lstStyle/>
        <a:p>
          <a:endParaRPr lang="fr-FR"/>
        </a:p>
      </dgm:t>
    </dgm:pt>
    <dgm:pt modelId="{51E97597-171E-49D6-B2D9-DFC380EA2926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Fonction</a:t>
          </a:r>
          <a:endParaRPr lang="fr-FR" dirty="0"/>
        </a:p>
      </dgm:t>
    </dgm:pt>
    <dgm:pt modelId="{9F23976C-ACC4-4005-9D29-38EF5FDCCD6E}" type="parTrans" cxnId="{26CFF6D4-DC63-48D5-8224-44443CDB5598}">
      <dgm:prSet/>
      <dgm:spPr/>
      <dgm:t>
        <a:bodyPr/>
        <a:lstStyle/>
        <a:p>
          <a:endParaRPr lang="fr-FR"/>
        </a:p>
      </dgm:t>
    </dgm:pt>
    <dgm:pt modelId="{73C88DBD-BC90-416F-B967-3DA56F915040}" type="sibTrans" cxnId="{26CFF6D4-DC63-48D5-8224-44443CDB5598}">
      <dgm:prSet/>
      <dgm:spPr/>
      <dgm:t>
        <a:bodyPr/>
        <a:lstStyle/>
        <a:p>
          <a:endParaRPr lang="fr-FR"/>
        </a:p>
      </dgm:t>
    </dgm:pt>
    <dgm:pt modelId="{81E7C2F3-D87B-407F-B369-74520296FD6A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Réparation</a:t>
          </a:r>
          <a:endParaRPr lang="fr-FR" dirty="0"/>
        </a:p>
      </dgm:t>
    </dgm:pt>
    <dgm:pt modelId="{BD7C1CA0-EB7C-4D13-A8C4-73794EF9DF05}" type="parTrans" cxnId="{3985BAF3-BAB8-4139-9781-C0B6A4587CB3}">
      <dgm:prSet/>
      <dgm:spPr/>
      <dgm:t>
        <a:bodyPr/>
        <a:lstStyle/>
        <a:p>
          <a:endParaRPr lang="fr-FR"/>
        </a:p>
      </dgm:t>
    </dgm:pt>
    <dgm:pt modelId="{B516D612-E2DE-4B32-9479-F7499F6A22CF}" type="sibTrans" cxnId="{3985BAF3-BAB8-4139-9781-C0B6A4587CB3}">
      <dgm:prSet/>
      <dgm:spPr/>
      <dgm:t>
        <a:bodyPr/>
        <a:lstStyle/>
        <a:p>
          <a:endParaRPr lang="fr-FR"/>
        </a:p>
      </dgm:t>
    </dgm:pt>
    <dgm:pt modelId="{BE3DCDCB-319C-4430-B08A-04E1D6F8B226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Auto-initiée</a:t>
          </a:r>
          <a:endParaRPr lang="fr-FR" dirty="0"/>
        </a:p>
      </dgm:t>
    </dgm:pt>
    <dgm:pt modelId="{A0F1E61A-F6CF-4AD1-B848-EDC8FD23E3FD}" type="parTrans" cxnId="{CB2FF3C5-8F0B-447E-865D-11EB10332F9F}">
      <dgm:prSet/>
      <dgm:spPr/>
      <dgm:t>
        <a:bodyPr/>
        <a:lstStyle/>
        <a:p>
          <a:endParaRPr lang="fr-FR"/>
        </a:p>
      </dgm:t>
    </dgm:pt>
    <dgm:pt modelId="{20336EA5-4E1B-427E-B4CD-A7EDAF7BB201}" type="sibTrans" cxnId="{CB2FF3C5-8F0B-447E-865D-11EB10332F9F}">
      <dgm:prSet/>
      <dgm:spPr/>
      <dgm:t>
        <a:bodyPr/>
        <a:lstStyle/>
        <a:p>
          <a:endParaRPr lang="fr-FR"/>
        </a:p>
      </dgm:t>
    </dgm:pt>
    <dgm:pt modelId="{386E640F-E3ED-4492-B5EB-E312FFB6C4AB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Hétéro-Initiée</a:t>
          </a:r>
          <a:endParaRPr lang="fr-FR" dirty="0"/>
        </a:p>
      </dgm:t>
    </dgm:pt>
    <dgm:pt modelId="{8AAB2DC5-5BF3-4B56-B9B4-8B8B4B1DD46F}" type="parTrans" cxnId="{E82BED2F-D650-41AF-9569-496391FA6C0D}">
      <dgm:prSet/>
      <dgm:spPr/>
      <dgm:t>
        <a:bodyPr/>
        <a:lstStyle/>
        <a:p>
          <a:endParaRPr lang="fr-FR"/>
        </a:p>
      </dgm:t>
    </dgm:pt>
    <dgm:pt modelId="{D667CB6C-3DE8-416E-9338-056C52509314}" type="sibTrans" cxnId="{E82BED2F-D650-41AF-9569-496391FA6C0D}">
      <dgm:prSet/>
      <dgm:spPr/>
      <dgm:t>
        <a:bodyPr/>
        <a:lstStyle/>
        <a:p>
          <a:endParaRPr lang="fr-FR"/>
        </a:p>
      </dgm:t>
    </dgm:pt>
    <dgm:pt modelId="{6571FDAC-B586-4306-AC49-5AB118DF3BCF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Nouvelle</a:t>
          </a:r>
          <a:endParaRPr lang="fr-FR" dirty="0"/>
        </a:p>
      </dgm:t>
    </dgm:pt>
    <dgm:pt modelId="{C151EF34-E575-48A1-A8A3-232442D78676}" type="parTrans" cxnId="{3DD2DC49-01B6-4A88-A8E0-12D706B1E51A}">
      <dgm:prSet/>
      <dgm:spPr/>
    </dgm:pt>
    <dgm:pt modelId="{51780DF3-B28F-4D7A-8FC7-D7C6CB756324}" type="sibTrans" cxnId="{3DD2DC49-01B6-4A88-A8E0-12D706B1E51A}">
      <dgm:prSet/>
      <dgm:spPr/>
    </dgm:pt>
    <dgm:pt modelId="{3FD1CAA6-00A6-4AA0-A46A-981739AB9464}">
      <dgm:prSet phldrT="[Texte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/>
            <a:t>Connue</a:t>
          </a:r>
          <a:endParaRPr lang="fr-FR" dirty="0"/>
        </a:p>
      </dgm:t>
    </dgm:pt>
    <dgm:pt modelId="{8E0F096D-A774-42EB-AC8D-FC37C7534FB6}" type="parTrans" cxnId="{C9A7AB99-F268-4DDF-981F-756224775B7B}">
      <dgm:prSet/>
      <dgm:spPr/>
    </dgm:pt>
    <dgm:pt modelId="{61823C57-23AF-4D9A-8F52-06AD30B15A64}" type="sibTrans" cxnId="{C9A7AB99-F268-4DDF-981F-756224775B7B}">
      <dgm:prSet/>
      <dgm:spPr/>
    </dgm:pt>
    <dgm:pt modelId="{5867CF26-BA1A-48D3-A386-B1B7C808BA25}" type="pres">
      <dgm:prSet presAssocID="{D753D28E-5040-4A8D-957E-ED848C3A6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74EFBAF-E685-4537-BF17-C822726F06EC}" type="pres">
      <dgm:prSet presAssocID="{F078EECC-B549-4911-BFDC-3C5B66DA8C86}" presName="hierRoot1" presStyleCnt="0">
        <dgm:presLayoutVars>
          <dgm:hierBranch val="init"/>
        </dgm:presLayoutVars>
      </dgm:prSet>
      <dgm:spPr/>
    </dgm:pt>
    <dgm:pt modelId="{6CC6EF8A-4138-4AE5-B497-31B6700E7FCA}" type="pres">
      <dgm:prSet presAssocID="{F078EECC-B549-4911-BFDC-3C5B66DA8C86}" presName="rootComposite1" presStyleCnt="0"/>
      <dgm:spPr/>
    </dgm:pt>
    <dgm:pt modelId="{FB8E428F-FF25-42BD-AFCA-176F8940ABF6}" type="pres">
      <dgm:prSet presAssocID="{F078EECC-B549-4911-BFDC-3C5B66DA8C86}" presName="rootText1" presStyleLbl="node0" presStyleIdx="0" presStyleCnt="3" custScaleX="133100" custScaleY="133100" custLinFactNeighborX="-1295" custLinFactNeighborY="-4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B9DB63-299F-47E4-AEB4-BEEB87ECE52C}" type="pres">
      <dgm:prSet presAssocID="{F078EECC-B549-4911-BFDC-3C5B66DA8C86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B71F3DB-D32B-4320-A1A0-D1CA1F9BC1BE}" type="pres">
      <dgm:prSet presAssocID="{F078EECC-B549-4911-BFDC-3C5B66DA8C86}" presName="hierChild2" presStyleCnt="0"/>
      <dgm:spPr/>
    </dgm:pt>
    <dgm:pt modelId="{34D130AB-0FE6-482D-BA7A-9CBFE239D35F}" type="pres">
      <dgm:prSet presAssocID="{36085DC4-25D2-4D6C-B830-A3EB4F88EB62}" presName="Name37" presStyleLbl="parChTrans1D2" presStyleIdx="0" presStyleCnt="11"/>
      <dgm:spPr/>
      <dgm:t>
        <a:bodyPr/>
        <a:lstStyle/>
        <a:p>
          <a:endParaRPr lang="fr-FR"/>
        </a:p>
      </dgm:t>
    </dgm:pt>
    <dgm:pt modelId="{F3C55B80-8364-428D-859D-D81FC870BCEA}" type="pres">
      <dgm:prSet presAssocID="{99C4D9D3-6329-451A-92AE-C9073470547B}" presName="hierRoot2" presStyleCnt="0">
        <dgm:presLayoutVars>
          <dgm:hierBranch val="init"/>
        </dgm:presLayoutVars>
      </dgm:prSet>
      <dgm:spPr/>
    </dgm:pt>
    <dgm:pt modelId="{24933D90-86BF-4F37-A97D-8B33C55AF728}" type="pres">
      <dgm:prSet presAssocID="{99C4D9D3-6329-451A-92AE-C9073470547B}" presName="rootComposite" presStyleCnt="0"/>
      <dgm:spPr/>
    </dgm:pt>
    <dgm:pt modelId="{BE005205-7A51-4BC2-81CD-C1795EDD555D}" type="pres">
      <dgm:prSet presAssocID="{99C4D9D3-6329-451A-92AE-C9073470547B}" presName="rootText" presStyleLbl="node2" presStyleIdx="0" presStyleCnt="11" custLinFactX="-300000" custLinFactNeighborX="-321471" custLinFactNeighborY="-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8A651E-3F24-4124-82B8-F1558C09D6C2}" type="pres">
      <dgm:prSet presAssocID="{99C4D9D3-6329-451A-92AE-C9073470547B}" presName="rootConnector" presStyleLbl="node2" presStyleIdx="0" presStyleCnt="11"/>
      <dgm:spPr/>
      <dgm:t>
        <a:bodyPr/>
        <a:lstStyle/>
        <a:p>
          <a:endParaRPr lang="fr-FR"/>
        </a:p>
      </dgm:t>
    </dgm:pt>
    <dgm:pt modelId="{4BFC0424-C9CB-442C-B484-4FBE3211ADF7}" type="pres">
      <dgm:prSet presAssocID="{99C4D9D3-6329-451A-92AE-C9073470547B}" presName="hierChild4" presStyleCnt="0"/>
      <dgm:spPr/>
    </dgm:pt>
    <dgm:pt modelId="{50745D26-6946-40DD-9573-3EE17B32E71A}" type="pres">
      <dgm:prSet presAssocID="{C151EF34-E575-48A1-A8A3-232442D78676}" presName="Name37" presStyleLbl="parChTrans1D3" presStyleIdx="0" presStyleCnt="22"/>
      <dgm:spPr/>
    </dgm:pt>
    <dgm:pt modelId="{BA17EA0D-898A-4DE4-8040-27158F577B81}" type="pres">
      <dgm:prSet presAssocID="{6571FDAC-B586-4306-AC49-5AB118DF3BCF}" presName="hierRoot2" presStyleCnt="0">
        <dgm:presLayoutVars>
          <dgm:hierBranch val="init"/>
        </dgm:presLayoutVars>
      </dgm:prSet>
      <dgm:spPr/>
    </dgm:pt>
    <dgm:pt modelId="{95171C61-6B32-4B11-B2C4-E67306F784CC}" type="pres">
      <dgm:prSet presAssocID="{6571FDAC-B586-4306-AC49-5AB118DF3BCF}" presName="rootComposite" presStyleCnt="0"/>
      <dgm:spPr/>
    </dgm:pt>
    <dgm:pt modelId="{E6A8FA02-D7BA-4558-90AB-19F3B6F498EA}" type="pres">
      <dgm:prSet presAssocID="{6571FDAC-B586-4306-AC49-5AB118DF3BCF}" presName="rootText" presStyleLbl="node3" presStyleIdx="0" presStyleCnt="22" custLinFactNeighborX="-100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A89DED-07A7-40DE-9943-7270B1BC0405}" type="pres">
      <dgm:prSet presAssocID="{6571FDAC-B586-4306-AC49-5AB118DF3BCF}" presName="rootConnector" presStyleLbl="node3" presStyleIdx="0" presStyleCnt="22"/>
      <dgm:spPr/>
      <dgm:t>
        <a:bodyPr/>
        <a:lstStyle/>
        <a:p>
          <a:endParaRPr lang="fr-FR"/>
        </a:p>
      </dgm:t>
    </dgm:pt>
    <dgm:pt modelId="{94C887F7-4C7C-414E-9B63-CEE731FAD563}" type="pres">
      <dgm:prSet presAssocID="{6571FDAC-B586-4306-AC49-5AB118DF3BCF}" presName="hierChild4" presStyleCnt="0"/>
      <dgm:spPr/>
    </dgm:pt>
    <dgm:pt modelId="{E8B07963-3643-4222-87EE-9498C4912AEC}" type="pres">
      <dgm:prSet presAssocID="{6571FDAC-B586-4306-AC49-5AB118DF3BCF}" presName="hierChild5" presStyleCnt="0"/>
      <dgm:spPr/>
    </dgm:pt>
    <dgm:pt modelId="{4DA1D61F-6E23-417E-97AC-3CC012B08CB4}" type="pres">
      <dgm:prSet presAssocID="{8E0F096D-A774-42EB-AC8D-FC37C7534FB6}" presName="Name37" presStyleLbl="parChTrans1D3" presStyleIdx="1" presStyleCnt="22"/>
      <dgm:spPr/>
    </dgm:pt>
    <dgm:pt modelId="{B1AF8DB1-8126-4A9C-A46C-ECA44DA31835}" type="pres">
      <dgm:prSet presAssocID="{3FD1CAA6-00A6-4AA0-A46A-981739AB9464}" presName="hierRoot2" presStyleCnt="0">
        <dgm:presLayoutVars>
          <dgm:hierBranch val="init"/>
        </dgm:presLayoutVars>
      </dgm:prSet>
      <dgm:spPr/>
    </dgm:pt>
    <dgm:pt modelId="{B58E4373-33D3-403B-B9FA-EFDE861C8363}" type="pres">
      <dgm:prSet presAssocID="{3FD1CAA6-00A6-4AA0-A46A-981739AB9464}" presName="rootComposite" presStyleCnt="0"/>
      <dgm:spPr/>
    </dgm:pt>
    <dgm:pt modelId="{58A06200-9398-42E0-9D44-C8C6AC4E7C91}" type="pres">
      <dgm:prSet presAssocID="{3FD1CAA6-00A6-4AA0-A46A-981739AB9464}" presName="rootText" presStyleLbl="node3" presStyleIdx="1" presStyleCnt="22" custLinFactNeighborX="-100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F8EA9DD-C8D6-4D8B-82A8-69CF6D82BA13}" type="pres">
      <dgm:prSet presAssocID="{3FD1CAA6-00A6-4AA0-A46A-981739AB9464}" presName="rootConnector" presStyleLbl="node3" presStyleIdx="1" presStyleCnt="22"/>
      <dgm:spPr/>
      <dgm:t>
        <a:bodyPr/>
        <a:lstStyle/>
        <a:p>
          <a:endParaRPr lang="fr-FR"/>
        </a:p>
      </dgm:t>
    </dgm:pt>
    <dgm:pt modelId="{839455AD-A1BA-4D5C-94EA-74A6BBF2D221}" type="pres">
      <dgm:prSet presAssocID="{3FD1CAA6-00A6-4AA0-A46A-981739AB9464}" presName="hierChild4" presStyleCnt="0"/>
      <dgm:spPr/>
    </dgm:pt>
    <dgm:pt modelId="{47A6BDAE-9BEA-486C-98E4-B5166B0222FE}" type="pres">
      <dgm:prSet presAssocID="{3FD1CAA6-00A6-4AA0-A46A-981739AB9464}" presName="hierChild5" presStyleCnt="0"/>
      <dgm:spPr/>
    </dgm:pt>
    <dgm:pt modelId="{48ED94FE-BE6F-4BE9-9A25-C38723E8ABDC}" type="pres">
      <dgm:prSet presAssocID="{99C4D9D3-6329-451A-92AE-C9073470547B}" presName="hierChild5" presStyleCnt="0"/>
      <dgm:spPr/>
    </dgm:pt>
    <dgm:pt modelId="{B62A31A0-B172-4E8D-9786-7304CEB65484}" type="pres">
      <dgm:prSet presAssocID="{9EC51415-6103-4900-867C-217D582D7675}" presName="Name37" presStyleLbl="parChTrans1D2" presStyleIdx="1" presStyleCnt="11"/>
      <dgm:spPr/>
      <dgm:t>
        <a:bodyPr/>
        <a:lstStyle/>
        <a:p>
          <a:endParaRPr lang="fr-FR"/>
        </a:p>
      </dgm:t>
    </dgm:pt>
    <dgm:pt modelId="{ACD7E5BD-90AE-4E2B-836E-5746A57FDC9D}" type="pres">
      <dgm:prSet presAssocID="{09FE09A9-3775-4B16-9DC0-1F298F68A2F2}" presName="hierRoot2" presStyleCnt="0">
        <dgm:presLayoutVars>
          <dgm:hierBranch val="init"/>
        </dgm:presLayoutVars>
      </dgm:prSet>
      <dgm:spPr/>
    </dgm:pt>
    <dgm:pt modelId="{FF28C72D-8844-4D0A-9D34-FB1E2F1C4E8C}" type="pres">
      <dgm:prSet presAssocID="{09FE09A9-3775-4B16-9DC0-1F298F68A2F2}" presName="rootComposite" presStyleCnt="0"/>
      <dgm:spPr/>
    </dgm:pt>
    <dgm:pt modelId="{003F39D4-D5F6-44A7-ABD6-00C1BDFD5AE5}" type="pres">
      <dgm:prSet presAssocID="{09FE09A9-3775-4B16-9DC0-1F298F68A2F2}" presName="rootText" presStyleLbl="node2" presStyleIdx="1" presStyleCnt="11" custLinFactNeighborX="-10007" custLinFactNeighborY="-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29DBCC-C3D4-48EF-B473-551C6EFE0C1A}" type="pres">
      <dgm:prSet presAssocID="{09FE09A9-3775-4B16-9DC0-1F298F68A2F2}" presName="rootConnector" presStyleLbl="node2" presStyleIdx="1" presStyleCnt="11"/>
      <dgm:spPr/>
      <dgm:t>
        <a:bodyPr/>
        <a:lstStyle/>
        <a:p>
          <a:endParaRPr lang="fr-FR"/>
        </a:p>
      </dgm:t>
    </dgm:pt>
    <dgm:pt modelId="{1C7BD6A6-C623-4D09-BCD5-EAF5965C19A6}" type="pres">
      <dgm:prSet presAssocID="{09FE09A9-3775-4B16-9DC0-1F298F68A2F2}" presName="hierChild4" presStyleCnt="0"/>
      <dgm:spPr/>
    </dgm:pt>
    <dgm:pt modelId="{898CC47C-729D-453D-A440-A9C3987CE83E}" type="pres">
      <dgm:prSet presAssocID="{55F68BFA-C60C-479D-8E41-B552463D7474}" presName="Name37" presStyleLbl="parChTrans1D3" presStyleIdx="2" presStyleCnt="22"/>
      <dgm:spPr/>
      <dgm:t>
        <a:bodyPr/>
        <a:lstStyle/>
        <a:p>
          <a:endParaRPr lang="fr-FR"/>
        </a:p>
      </dgm:t>
    </dgm:pt>
    <dgm:pt modelId="{80E09BAE-AB6E-4BA7-ABB0-EDFEB817E847}" type="pres">
      <dgm:prSet presAssocID="{1478BE53-F930-44AF-9243-C6C72D3E988D}" presName="hierRoot2" presStyleCnt="0">
        <dgm:presLayoutVars>
          <dgm:hierBranch val="init"/>
        </dgm:presLayoutVars>
      </dgm:prSet>
      <dgm:spPr/>
    </dgm:pt>
    <dgm:pt modelId="{0784F4F9-743A-4E18-80FC-9578250FF000}" type="pres">
      <dgm:prSet presAssocID="{1478BE53-F930-44AF-9243-C6C72D3E988D}" presName="rootComposite" presStyleCnt="0"/>
      <dgm:spPr/>
    </dgm:pt>
    <dgm:pt modelId="{0BE7E1A2-E98A-47B1-8201-4B7E55364A69}" type="pres">
      <dgm:prSet presAssocID="{1478BE53-F930-44AF-9243-C6C72D3E988D}" presName="rootText" presStyleLbl="node3" presStyleIdx="2" presStyleCnt="22" custLinFactNeighborX="-9041" custLinFactNeighborY="-69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D7DE21-D2D7-462F-9A98-4BDBD2267F95}" type="pres">
      <dgm:prSet presAssocID="{1478BE53-F930-44AF-9243-C6C72D3E988D}" presName="rootConnector" presStyleLbl="node3" presStyleIdx="2" presStyleCnt="22"/>
      <dgm:spPr/>
      <dgm:t>
        <a:bodyPr/>
        <a:lstStyle/>
        <a:p>
          <a:endParaRPr lang="fr-FR"/>
        </a:p>
      </dgm:t>
    </dgm:pt>
    <dgm:pt modelId="{E9AF45E7-CADC-4A84-BA78-DC1247B6E112}" type="pres">
      <dgm:prSet presAssocID="{1478BE53-F930-44AF-9243-C6C72D3E988D}" presName="hierChild4" presStyleCnt="0"/>
      <dgm:spPr/>
    </dgm:pt>
    <dgm:pt modelId="{C27458FC-0003-4B26-8FF3-EA02D19461E0}" type="pres">
      <dgm:prSet presAssocID="{1478BE53-F930-44AF-9243-C6C72D3E988D}" presName="hierChild5" presStyleCnt="0"/>
      <dgm:spPr/>
    </dgm:pt>
    <dgm:pt modelId="{9166EE0E-6978-4CC5-85C0-CBE7605FDB06}" type="pres">
      <dgm:prSet presAssocID="{8E5C8FDD-B2FC-4C32-A571-E8B1BDE7BD60}" presName="Name37" presStyleLbl="parChTrans1D3" presStyleIdx="3" presStyleCnt="22"/>
      <dgm:spPr/>
      <dgm:t>
        <a:bodyPr/>
        <a:lstStyle/>
        <a:p>
          <a:endParaRPr lang="fr-FR"/>
        </a:p>
      </dgm:t>
    </dgm:pt>
    <dgm:pt modelId="{0E104C6F-BDB9-42A1-AB50-C688F8CA8AB1}" type="pres">
      <dgm:prSet presAssocID="{A38A86E0-8CF5-47F0-8022-CA7709C4F6F0}" presName="hierRoot2" presStyleCnt="0">
        <dgm:presLayoutVars>
          <dgm:hierBranch val="init"/>
        </dgm:presLayoutVars>
      </dgm:prSet>
      <dgm:spPr/>
    </dgm:pt>
    <dgm:pt modelId="{908AE646-0EDD-404D-A3E4-3228723A088C}" type="pres">
      <dgm:prSet presAssocID="{A38A86E0-8CF5-47F0-8022-CA7709C4F6F0}" presName="rootComposite" presStyleCnt="0"/>
      <dgm:spPr/>
    </dgm:pt>
    <dgm:pt modelId="{94FA38DB-C740-4288-B19C-C296735E58AD}" type="pres">
      <dgm:prSet presAssocID="{A38A86E0-8CF5-47F0-8022-CA7709C4F6F0}" presName="rootText" presStyleLbl="node3" presStyleIdx="3" presStyleCnt="22" custLinFactNeighborX="-9041" custLinFactNeighborY="-46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8C721B-0398-4E25-B999-DB4D9A2F4F36}" type="pres">
      <dgm:prSet presAssocID="{A38A86E0-8CF5-47F0-8022-CA7709C4F6F0}" presName="rootConnector" presStyleLbl="node3" presStyleIdx="3" presStyleCnt="22"/>
      <dgm:spPr/>
      <dgm:t>
        <a:bodyPr/>
        <a:lstStyle/>
        <a:p>
          <a:endParaRPr lang="fr-FR"/>
        </a:p>
      </dgm:t>
    </dgm:pt>
    <dgm:pt modelId="{7C0EF903-8E1B-4E3A-A0D5-BE2BDAF34C26}" type="pres">
      <dgm:prSet presAssocID="{A38A86E0-8CF5-47F0-8022-CA7709C4F6F0}" presName="hierChild4" presStyleCnt="0"/>
      <dgm:spPr/>
    </dgm:pt>
    <dgm:pt modelId="{A3EDF4EA-EF0A-4687-8FB4-71595D087B20}" type="pres">
      <dgm:prSet presAssocID="{A38A86E0-8CF5-47F0-8022-CA7709C4F6F0}" presName="hierChild5" presStyleCnt="0"/>
      <dgm:spPr/>
    </dgm:pt>
    <dgm:pt modelId="{994872DD-0C2E-4967-BB55-AE530BEC9719}" type="pres">
      <dgm:prSet presAssocID="{09FE09A9-3775-4B16-9DC0-1F298F68A2F2}" presName="hierChild5" presStyleCnt="0"/>
      <dgm:spPr/>
    </dgm:pt>
    <dgm:pt modelId="{4C27AAF1-343E-4E3C-8A54-2A5A1E6545F4}" type="pres">
      <dgm:prSet presAssocID="{20939415-6DE6-4A97-A3E3-9412E924208B}" presName="Name37" presStyleLbl="parChTrans1D2" presStyleIdx="2" presStyleCnt="11"/>
      <dgm:spPr/>
      <dgm:t>
        <a:bodyPr/>
        <a:lstStyle/>
        <a:p>
          <a:endParaRPr lang="fr-FR"/>
        </a:p>
      </dgm:t>
    </dgm:pt>
    <dgm:pt modelId="{C3C0F48F-C8DF-470D-9300-F59D9A7C3CC0}" type="pres">
      <dgm:prSet presAssocID="{F009A499-9942-4730-BB8B-5D32EA34CD54}" presName="hierRoot2" presStyleCnt="0">
        <dgm:presLayoutVars>
          <dgm:hierBranch val="init"/>
        </dgm:presLayoutVars>
      </dgm:prSet>
      <dgm:spPr/>
    </dgm:pt>
    <dgm:pt modelId="{8CBFB4E6-3322-47AC-A3EE-64210EE02CB9}" type="pres">
      <dgm:prSet presAssocID="{F009A499-9942-4730-BB8B-5D32EA34CD54}" presName="rootComposite" presStyleCnt="0"/>
      <dgm:spPr/>
    </dgm:pt>
    <dgm:pt modelId="{F0B83D4B-3CA7-4C75-A1E6-55B2593A5044}" type="pres">
      <dgm:prSet presAssocID="{F009A499-9942-4730-BB8B-5D32EA34CD54}" presName="rootText" presStyleLbl="node2" presStyleIdx="2" presStyleCnt="11" custLinFactNeighborX="-8559" custLinFactNeighborY="-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83D33E6-8789-42D8-931D-215D99793FF2}" type="pres">
      <dgm:prSet presAssocID="{F009A499-9942-4730-BB8B-5D32EA34CD54}" presName="rootConnector" presStyleLbl="node2" presStyleIdx="2" presStyleCnt="11"/>
      <dgm:spPr/>
      <dgm:t>
        <a:bodyPr/>
        <a:lstStyle/>
        <a:p>
          <a:endParaRPr lang="fr-FR"/>
        </a:p>
      </dgm:t>
    </dgm:pt>
    <dgm:pt modelId="{16EE655A-7AA3-4F37-96CC-74BB20890E97}" type="pres">
      <dgm:prSet presAssocID="{F009A499-9942-4730-BB8B-5D32EA34CD54}" presName="hierChild4" presStyleCnt="0"/>
      <dgm:spPr/>
    </dgm:pt>
    <dgm:pt modelId="{E8DAAABC-4A9B-4858-89A4-4EF66BA831AF}" type="pres">
      <dgm:prSet presAssocID="{137989AA-208E-4D34-883F-D63F9EDB5A52}" presName="Name37" presStyleLbl="parChTrans1D3" presStyleIdx="4" presStyleCnt="22"/>
      <dgm:spPr/>
      <dgm:t>
        <a:bodyPr/>
        <a:lstStyle/>
        <a:p>
          <a:endParaRPr lang="fr-FR"/>
        </a:p>
      </dgm:t>
    </dgm:pt>
    <dgm:pt modelId="{25481EEC-91FD-49A7-888B-8E9C5D50D576}" type="pres">
      <dgm:prSet presAssocID="{390D3AA3-6292-41E1-8CC4-2DC52A6CF96A}" presName="hierRoot2" presStyleCnt="0">
        <dgm:presLayoutVars>
          <dgm:hierBranch val="init"/>
        </dgm:presLayoutVars>
      </dgm:prSet>
      <dgm:spPr/>
    </dgm:pt>
    <dgm:pt modelId="{443938D4-6AE2-495D-9E3B-5271326B7571}" type="pres">
      <dgm:prSet presAssocID="{390D3AA3-6292-41E1-8CC4-2DC52A6CF96A}" presName="rootComposite" presStyleCnt="0"/>
      <dgm:spPr/>
    </dgm:pt>
    <dgm:pt modelId="{48D8447D-92C5-449C-9097-18F039144C86}" type="pres">
      <dgm:prSet presAssocID="{390D3AA3-6292-41E1-8CC4-2DC52A6CF96A}" presName="rootText" presStyleLbl="node3" presStyleIdx="4" presStyleCnt="22" custLinFactY="41457" custLinFactNeighborX="-7013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B63C191-99C0-4C51-9680-0C4C879AC588}" type="pres">
      <dgm:prSet presAssocID="{390D3AA3-6292-41E1-8CC4-2DC52A6CF96A}" presName="rootConnector" presStyleLbl="node3" presStyleIdx="4" presStyleCnt="22"/>
      <dgm:spPr/>
      <dgm:t>
        <a:bodyPr/>
        <a:lstStyle/>
        <a:p>
          <a:endParaRPr lang="fr-FR"/>
        </a:p>
      </dgm:t>
    </dgm:pt>
    <dgm:pt modelId="{A5425A7F-32EF-47FD-B8C7-557795B8BAED}" type="pres">
      <dgm:prSet presAssocID="{390D3AA3-6292-41E1-8CC4-2DC52A6CF96A}" presName="hierChild4" presStyleCnt="0"/>
      <dgm:spPr/>
    </dgm:pt>
    <dgm:pt modelId="{7A249141-272E-43C7-826B-344376C77FA4}" type="pres">
      <dgm:prSet presAssocID="{390D3AA3-6292-41E1-8CC4-2DC52A6CF96A}" presName="hierChild5" presStyleCnt="0"/>
      <dgm:spPr/>
    </dgm:pt>
    <dgm:pt modelId="{23B2DC6D-0F27-4255-83D5-C0170E819A5D}" type="pres">
      <dgm:prSet presAssocID="{9F23976C-ACC4-4005-9D29-38EF5FDCCD6E}" presName="Name37" presStyleLbl="parChTrans1D3" presStyleIdx="5" presStyleCnt="22"/>
      <dgm:spPr/>
      <dgm:t>
        <a:bodyPr/>
        <a:lstStyle/>
        <a:p>
          <a:endParaRPr lang="fr-FR"/>
        </a:p>
      </dgm:t>
    </dgm:pt>
    <dgm:pt modelId="{CA2AC09B-C661-4149-B7CA-CCE9C1C28852}" type="pres">
      <dgm:prSet presAssocID="{51E97597-171E-49D6-B2D9-DFC380EA2926}" presName="hierRoot2" presStyleCnt="0">
        <dgm:presLayoutVars>
          <dgm:hierBranch val="init"/>
        </dgm:presLayoutVars>
      </dgm:prSet>
      <dgm:spPr/>
    </dgm:pt>
    <dgm:pt modelId="{022B1FC9-5EF7-4CE6-B592-6CE5DFE1CE9A}" type="pres">
      <dgm:prSet presAssocID="{51E97597-171E-49D6-B2D9-DFC380EA2926}" presName="rootComposite" presStyleCnt="0"/>
      <dgm:spPr/>
    </dgm:pt>
    <dgm:pt modelId="{CA28FD1D-61BA-4205-9BE0-3DFB3F6D1E39}" type="pres">
      <dgm:prSet presAssocID="{51E97597-171E-49D6-B2D9-DFC380EA2926}" presName="rootText" presStyleLbl="node3" presStyleIdx="5" presStyleCnt="22" custLinFactY="-43885" custLinFactNeighborX="-805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CF29A9-DBD2-4E1F-8437-0B25C9E6BB6A}" type="pres">
      <dgm:prSet presAssocID="{51E97597-171E-49D6-B2D9-DFC380EA2926}" presName="rootConnector" presStyleLbl="node3" presStyleIdx="5" presStyleCnt="22"/>
      <dgm:spPr/>
      <dgm:t>
        <a:bodyPr/>
        <a:lstStyle/>
        <a:p>
          <a:endParaRPr lang="fr-FR"/>
        </a:p>
      </dgm:t>
    </dgm:pt>
    <dgm:pt modelId="{74465D2F-BCB0-4A68-A6AE-0F20FD76D767}" type="pres">
      <dgm:prSet presAssocID="{51E97597-171E-49D6-B2D9-DFC380EA2926}" presName="hierChild4" presStyleCnt="0"/>
      <dgm:spPr/>
    </dgm:pt>
    <dgm:pt modelId="{3B69AEF3-065B-442E-BAA0-03CF8D50E4F9}" type="pres">
      <dgm:prSet presAssocID="{51E97597-171E-49D6-B2D9-DFC380EA2926}" presName="hierChild5" presStyleCnt="0"/>
      <dgm:spPr/>
    </dgm:pt>
    <dgm:pt modelId="{34D0F1E7-6755-464F-B8E8-166923321A04}" type="pres">
      <dgm:prSet presAssocID="{F009A499-9942-4730-BB8B-5D32EA34CD54}" presName="hierChild5" presStyleCnt="0"/>
      <dgm:spPr/>
    </dgm:pt>
    <dgm:pt modelId="{0C4CE493-D0CE-4085-BA7D-819264294DDB}" type="pres">
      <dgm:prSet presAssocID="{BD7C1CA0-EB7C-4D13-A8C4-73794EF9DF05}" presName="Name37" presStyleLbl="parChTrans1D2" presStyleIdx="3" presStyleCnt="11"/>
      <dgm:spPr/>
      <dgm:t>
        <a:bodyPr/>
        <a:lstStyle/>
        <a:p>
          <a:endParaRPr lang="fr-FR"/>
        </a:p>
      </dgm:t>
    </dgm:pt>
    <dgm:pt modelId="{3323FD5A-9ED6-412B-8079-F868A563CFBF}" type="pres">
      <dgm:prSet presAssocID="{81E7C2F3-D87B-407F-B369-74520296FD6A}" presName="hierRoot2" presStyleCnt="0">
        <dgm:presLayoutVars>
          <dgm:hierBranch val="init"/>
        </dgm:presLayoutVars>
      </dgm:prSet>
      <dgm:spPr/>
    </dgm:pt>
    <dgm:pt modelId="{66CFE5D5-81AA-4114-9A35-97151C147864}" type="pres">
      <dgm:prSet presAssocID="{81E7C2F3-D87B-407F-B369-74520296FD6A}" presName="rootComposite" presStyleCnt="0"/>
      <dgm:spPr/>
    </dgm:pt>
    <dgm:pt modelId="{B5802D05-2E88-427B-832D-38148042F483}" type="pres">
      <dgm:prSet presAssocID="{81E7C2F3-D87B-407F-B369-74520296FD6A}" presName="rootText" presStyleLbl="node2" presStyleIdx="3" presStyleCnt="11" custLinFactNeighborX="-6792" custLinFactNeighborY="23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1BE460-7463-4650-86A9-A252B520A2C6}" type="pres">
      <dgm:prSet presAssocID="{81E7C2F3-D87B-407F-B369-74520296FD6A}" presName="rootConnector" presStyleLbl="node2" presStyleIdx="3" presStyleCnt="11"/>
      <dgm:spPr/>
      <dgm:t>
        <a:bodyPr/>
        <a:lstStyle/>
        <a:p>
          <a:endParaRPr lang="fr-FR"/>
        </a:p>
      </dgm:t>
    </dgm:pt>
    <dgm:pt modelId="{C9709B56-96E6-489F-9513-FC753FD26DF3}" type="pres">
      <dgm:prSet presAssocID="{81E7C2F3-D87B-407F-B369-74520296FD6A}" presName="hierChild4" presStyleCnt="0"/>
      <dgm:spPr/>
    </dgm:pt>
    <dgm:pt modelId="{AE2219A1-98D3-4B7A-8286-581396464E68}" type="pres">
      <dgm:prSet presAssocID="{A0F1E61A-F6CF-4AD1-B848-EDC8FD23E3FD}" presName="Name37" presStyleLbl="parChTrans1D3" presStyleIdx="6" presStyleCnt="22"/>
      <dgm:spPr/>
      <dgm:t>
        <a:bodyPr/>
        <a:lstStyle/>
        <a:p>
          <a:endParaRPr lang="fr-FR"/>
        </a:p>
      </dgm:t>
    </dgm:pt>
    <dgm:pt modelId="{C9E57F6C-F992-420C-9F4E-291CB384F906}" type="pres">
      <dgm:prSet presAssocID="{BE3DCDCB-319C-4430-B08A-04E1D6F8B226}" presName="hierRoot2" presStyleCnt="0">
        <dgm:presLayoutVars>
          <dgm:hierBranch val="init"/>
        </dgm:presLayoutVars>
      </dgm:prSet>
      <dgm:spPr/>
    </dgm:pt>
    <dgm:pt modelId="{9D29A868-0E41-4574-8EEE-275F6EF556D2}" type="pres">
      <dgm:prSet presAssocID="{BE3DCDCB-319C-4430-B08A-04E1D6F8B226}" presName="rootComposite" presStyleCnt="0"/>
      <dgm:spPr/>
    </dgm:pt>
    <dgm:pt modelId="{900F016B-5F61-435F-A112-52DDD1485A7F}" type="pres">
      <dgm:prSet presAssocID="{BE3DCDCB-319C-4430-B08A-04E1D6F8B226}" presName="rootText" presStyleLbl="node3" presStyleIdx="6" presStyleCnt="22" custLinFactNeighborX="-2865" custLinFactNeighborY="23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8D4C26-4EE7-4F14-8C7F-8E98B62BD08B}" type="pres">
      <dgm:prSet presAssocID="{BE3DCDCB-319C-4430-B08A-04E1D6F8B226}" presName="rootConnector" presStyleLbl="node3" presStyleIdx="6" presStyleCnt="22"/>
      <dgm:spPr/>
      <dgm:t>
        <a:bodyPr/>
        <a:lstStyle/>
        <a:p>
          <a:endParaRPr lang="fr-FR"/>
        </a:p>
      </dgm:t>
    </dgm:pt>
    <dgm:pt modelId="{4238959C-2D9F-4963-BBD4-38D68A5CB30C}" type="pres">
      <dgm:prSet presAssocID="{BE3DCDCB-319C-4430-B08A-04E1D6F8B226}" presName="hierChild4" presStyleCnt="0"/>
      <dgm:spPr/>
    </dgm:pt>
    <dgm:pt modelId="{064810F6-E66F-4946-9017-09539CB1E96B}" type="pres">
      <dgm:prSet presAssocID="{BE3DCDCB-319C-4430-B08A-04E1D6F8B226}" presName="hierChild5" presStyleCnt="0"/>
      <dgm:spPr/>
    </dgm:pt>
    <dgm:pt modelId="{4576CDC0-AA70-48C9-8F28-B5C3C4FD5C1C}" type="pres">
      <dgm:prSet presAssocID="{8AAB2DC5-5BF3-4B56-B9B4-8B8B4B1DD46F}" presName="Name37" presStyleLbl="parChTrans1D3" presStyleIdx="7" presStyleCnt="22"/>
      <dgm:spPr/>
      <dgm:t>
        <a:bodyPr/>
        <a:lstStyle/>
        <a:p>
          <a:endParaRPr lang="fr-FR"/>
        </a:p>
      </dgm:t>
    </dgm:pt>
    <dgm:pt modelId="{CA35D840-B7D9-42E8-A876-38F260E6A5EA}" type="pres">
      <dgm:prSet presAssocID="{386E640F-E3ED-4492-B5EB-E312FFB6C4AB}" presName="hierRoot2" presStyleCnt="0">
        <dgm:presLayoutVars>
          <dgm:hierBranch val="init"/>
        </dgm:presLayoutVars>
      </dgm:prSet>
      <dgm:spPr/>
    </dgm:pt>
    <dgm:pt modelId="{4E706356-1352-4B1B-BE0B-AB2F5E59F438}" type="pres">
      <dgm:prSet presAssocID="{386E640F-E3ED-4492-B5EB-E312FFB6C4AB}" presName="rootComposite" presStyleCnt="0"/>
      <dgm:spPr/>
    </dgm:pt>
    <dgm:pt modelId="{5411792E-C245-45FE-941F-3B5642B3245E}" type="pres">
      <dgm:prSet presAssocID="{386E640F-E3ED-4492-B5EB-E312FFB6C4AB}" presName="rootText" presStyleLbl="node3" presStyleIdx="7" presStyleCnt="22" custLinFactNeighborX="-2864" custLinFactNeighborY="23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A892735-2179-4228-A400-BE41BD726D30}" type="pres">
      <dgm:prSet presAssocID="{386E640F-E3ED-4492-B5EB-E312FFB6C4AB}" presName="rootConnector" presStyleLbl="node3" presStyleIdx="7" presStyleCnt="22"/>
      <dgm:spPr/>
      <dgm:t>
        <a:bodyPr/>
        <a:lstStyle/>
        <a:p>
          <a:endParaRPr lang="fr-FR"/>
        </a:p>
      </dgm:t>
    </dgm:pt>
    <dgm:pt modelId="{ABAABC89-48F7-4E2B-AB49-018A3E9C7B46}" type="pres">
      <dgm:prSet presAssocID="{386E640F-E3ED-4492-B5EB-E312FFB6C4AB}" presName="hierChild4" presStyleCnt="0"/>
      <dgm:spPr/>
    </dgm:pt>
    <dgm:pt modelId="{8C7D31B8-4E36-417F-B5F8-5BAF8AC605C0}" type="pres">
      <dgm:prSet presAssocID="{386E640F-E3ED-4492-B5EB-E312FFB6C4AB}" presName="hierChild5" presStyleCnt="0"/>
      <dgm:spPr/>
    </dgm:pt>
    <dgm:pt modelId="{D0E43E96-4FCD-485C-A087-262D517AB0DA}" type="pres">
      <dgm:prSet presAssocID="{81E7C2F3-D87B-407F-B369-74520296FD6A}" presName="hierChild5" presStyleCnt="0"/>
      <dgm:spPr/>
    </dgm:pt>
    <dgm:pt modelId="{F1A7388B-BA96-4D0B-95BB-4C93FDF9DB0F}" type="pres">
      <dgm:prSet presAssocID="{F078EECC-B549-4911-BFDC-3C5B66DA8C86}" presName="hierChild3" presStyleCnt="0"/>
      <dgm:spPr/>
    </dgm:pt>
    <dgm:pt modelId="{603433BB-05BC-421B-ADD4-82EF7065E174}" type="pres">
      <dgm:prSet presAssocID="{6F2B0352-9189-490A-B1D6-4BDC4DBEC744}" presName="hierRoot1" presStyleCnt="0">
        <dgm:presLayoutVars>
          <dgm:hierBranch val="init"/>
        </dgm:presLayoutVars>
      </dgm:prSet>
      <dgm:spPr/>
    </dgm:pt>
    <dgm:pt modelId="{4DD81A1B-5D77-45AF-9E59-09A575BBAA64}" type="pres">
      <dgm:prSet presAssocID="{6F2B0352-9189-490A-B1D6-4BDC4DBEC744}" presName="rootComposite1" presStyleCnt="0"/>
      <dgm:spPr/>
    </dgm:pt>
    <dgm:pt modelId="{F8A5B5F8-2A7E-45B4-B777-55C08041F35B}" type="pres">
      <dgm:prSet presAssocID="{6F2B0352-9189-490A-B1D6-4BDC4DBEC744}" presName="rootText1" presStyleLbl="node0" presStyleIdx="1" presStyleCnt="3" custScaleX="133100" custScaleY="133100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68DC14-35F1-4A1C-B3D9-92E239BD4C28}" type="pres">
      <dgm:prSet presAssocID="{6F2B0352-9189-490A-B1D6-4BDC4DBEC744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3D348AD-1577-4983-ACE9-9F69B9831282}" type="pres">
      <dgm:prSet presAssocID="{6F2B0352-9189-490A-B1D6-4BDC4DBEC744}" presName="hierChild2" presStyleCnt="0"/>
      <dgm:spPr/>
    </dgm:pt>
    <dgm:pt modelId="{AF6E5EEF-4FDD-43A0-9AF1-D98F888E1C8A}" type="pres">
      <dgm:prSet presAssocID="{9BA3DC1C-612E-43B0-B240-8EF53CB306DE}" presName="Name37" presStyleLbl="parChTrans1D2" presStyleIdx="4" presStyleCnt="11"/>
      <dgm:spPr/>
      <dgm:t>
        <a:bodyPr/>
        <a:lstStyle/>
        <a:p>
          <a:endParaRPr lang="fr-FR"/>
        </a:p>
      </dgm:t>
    </dgm:pt>
    <dgm:pt modelId="{7ED6AD32-04C3-4DBA-8486-68A06492F365}" type="pres">
      <dgm:prSet presAssocID="{AFE48B00-37F1-43E7-B724-29A32612A18A}" presName="hierRoot2" presStyleCnt="0">
        <dgm:presLayoutVars>
          <dgm:hierBranch val="init"/>
        </dgm:presLayoutVars>
      </dgm:prSet>
      <dgm:spPr/>
    </dgm:pt>
    <dgm:pt modelId="{81A9B53E-3A77-42FF-B98A-06CDF3D3715B}" type="pres">
      <dgm:prSet presAssocID="{AFE48B00-37F1-43E7-B724-29A32612A18A}" presName="rootComposite" presStyleCnt="0"/>
      <dgm:spPr/>
    </dgm:pt>
    <dgm:pt modelId="{D4478634-4939-4349-9AEE-0AB28C029CE1}" type="pres">
      <dgm:prSet presAssocID="{AFE48B00-37F1-43E7-B724-29A32612A18A}" presName="rootText" presStyleLbl="node2" presStyleIdx="4" presStyleCnt="11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FE895A-1508-43E7-B4AC-4A5796CD4DA8}" type="pres">
      <dgm:prSet presAssocID="{AFE48B00-37F1-43E7-B724-29A32612A18A}" presName="rootConnector" presStyleLbl="node2" presStyleIdx="4" presStyleCnt="11"/>
      <dgm:spPr/>
      <dgm:t>
        <a:bodyPr/>
        <a:lstStyle/>
        <a:p>
          <a:endParaRPr lang="fr-FR"/>
        </a:p>
      </dgm:t>
    </dgm:pt>
    <dgm:pt modelId="{3F38E948-7B69-4DE7-9AAF-8CE9E7755384}" type="pres">
      <dgm:prSet presAssocID="{AFE48B00-37F1-43E7-B724-29A32612A18A}" presName="hierChild4" presStyleCnt="0"/>
      <dgm:spPr/>
    </dgm:pt>
    <dgm:pt modelId="{393F4733-A4D7-42A2-9F28-88C72FAD3E56}" type="pres">
      <dgm:prSet presAssocID="{BED8B5FA-2909-406D-8913-4EA0CBA2A051}" presName="Name37" presStyleLbl="parChTrans1D3" presStyleIdx="8" presStyleCnt="22"/>
      <dgm:spPr/>
      <dgm:t>
        <a:bodyPr/>
        <a:lstStyle/>
        <a:p>
          <a:endParaRPr lang="fr-FR"/>
        </a:p>
      </dgm:t>
    </dgm:pt>
    <dgm:pt modelId="{6B544B9C-828A-4147-80F2-3FAFE64B13B1}" type="pres">
      <dgm:prSet presAssocID="{A0F99EE8-7626-43BE-9DF3-688AB40CB0D2}" presName="hierRoot2" presStyleCnt="0">
        <dgm:presLayoutVars>
          <dgm:hierBranch val="init"/>
        </dgm:presLayoutVars>
      </dgm:prSet>
      <dgm:spPr/>
    </dgm:pt>
    <dgm:pt modelId="{60918CD7-BBAA-4157-9826-7F06ED42F565}" type="pres">
      <dgm:prSet presAssocID="{A0F99EE8-7626-43BE-9DF3-688AB40CB0D2}" presName="rootComposite" presStyleCnt="0"/>
      <dgm:spPr/>
    </dgm:pt>
    <dgm:pt modelId="{D4310C73-FC70-4F0B-A325-2A16DEC3C35C}" type="pres">
      <dgm:prSet presAssocID="{A0F99EE8-7626-43BE-9DF3-688AB40CB0D2}" presName="rootText" presStyleLbl="node3" presStyleIdx="8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F4E879-45A0-481A-8C7E-6A78485D707B}" type="pres">
      <dgm:prSet presAssocID="{A0F99EE8-7626-43BE-9DF3-688AB40CB0D2}" presName="rootConnector" presStyleLbl="node3" presStyleIdx="8" presStyleCnt="22"/>
      <dgm:spPr/>
      <dgm:t>
        <a:bodyPr/>
        <a:lstStyle/>
        <a:p>
          <a:endParaRPr lang="fr-FR"/>
        </a:p>
      </dgm:t>
    </dgm:pt>
    <dgm:pt modelId="{7232AEF3-6ADA-4AEA-859F-5C3D7ACEBACB}" type="pres">
      <dgm:prSet presAssocID="{A0F99EE8-7626-43BE-9DF3-688AB40CB0D2}" presName="hierChild4" presStyleCnt="0"/>
      <dgm:spPr/>
    </dgm:pt>
    <dgm:pt modelId="{381CBAC3-5FF3-420D-9A83-4DD037153F91}" type="pres">
      <dgm:prSet presAssocID="{A0F99EE8-7626-43BE-9DF3-688AB40CB0D2}" presName="hierChild5" presStyleCnt="0"/>
      <dgm:spPr/>
    </dgm:pt>
    <dgm:pt modelId="{9CA04539-FC5F-418C-B2C0-BEE2908D9F2B}" type="pres">
      <dgm:prSet presAssocID="{7F2E516E-A0EA-463F-82A4-43F8821FB581}" presName="Name37" presStyleLbl="parChTrans1D3" presStyleIdx="9" presStyleCnt="22"/>
      <dgm:spPr/>
      <dgm:t>
        <a:bodyPr/>
        <a:lstStyle/>
        <a:p>
          <a:endParaRPr lang="fr-FR"/>
        </a:p>
      </dgm:t>
    </dgm:pt>
    <dgm:pt modelId="{826018B5-1B7F-4D24-98C2-D312B7A25A5D}" type="pres">
      <dgm:prSet presAssocID="{1BCAE268-1FE4-43BE-8B3D-189F0A6B083B}" presName="hierRoot2" presStyleCnt="0">
        <dgm:presLayoutVars>
          <dgm:hierBranch val="init"/>
        </dgm:presLayoutVars>
      </dgm:prSet>
      <dgm:spPr/>
    </dgm:pt>
    <dgm:pt modelId="{736F366B-31AB-48E2-B0DF-BAE17B4CA5C3}" type="pres">
      <dgm:prSet presAssocID="{1BCAE268-1FE4-43BE-8B3D-189F0A6B083B}" presName="rootComposite" presStyleCnt="0"/>
      <dgm:spPr/>
    </dgm:pt>
    <dgm:pt modelId="{FCAFAC7C-D74F-4ACD-B286-E9EA8F7DA58F}" type="pres">
      <dgm:prSet presAssocID="{1BCAE268-1FE4-43BE-8B3D-189F0A6B083B}" presName="rootText" presStyleLbl="node3" presStyleIdx="9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99FE4A-D9E8-46FE-AE1A-0A7B127A1780}" type="pres">
      <dgm:prSet presAssocID="{1BCAE268-1FE4-43BE-8B3D-189F0A6B083B}" presName="rootConnector" presStyleLbl="node3" presStyleIdx="9" presStyleCnt="22"/>
      <dgm:spPr/>
      <dgm:t>
        <a:bodyPr/>
        <a:lstStyle/>
        <a:p>
          <a:endParaRPr lang="fr-FR"/>
        </a:p>
      </dgm:t>
    </dgm:pt>
    <dgm:pt modelId="{003B52AA-3C78-40CF-B805-F19DF40F2649}" type="pres">
      <dgm:prSet presAssocID="{1BCAE268-1FE4-43BE-8B3D-189F0A6B083B}" presName="hierChild4" presStyleCnt="0"/>
      <dgm:spPr/>
    </dgm:pt>
    <dgm:pt modelId="{82DAEDFC-7D21-46B8-ADC9-13180BEC904C}" type="pres">
      <dgm:prSet presAssocID="{1BCAE268-1FE4-43BE-8B3D-189F0A6B083B}" presName="hierChild5" presStyleCnt="0"/>
      <dgm:spPr/>
    </dgm:pt>
    <dgm:pt modelId="{E9E6ECB0-9F0A-440D-9C44-088110263E23}" type="pres">
      <dgm:prSet presAssocID="{D8D2B890-D16E-4B47-A889-4BA7CFD180EB}" presName="Name37" presStyleLbl="parChTrans1D3" presStyleIdx="10" presStyleCnt="22"/>
      <dgm:spPr/>
      <dgm:t>
        <a:bodyPr/>
        <a:lstStyle/>
        <a:p>
          <a:endParaRPr lang="fr-FR"/>
        </a:p>
      </dgm:t>
    </dgm:pt>
    <dgm:pt modelId="{484EED2F-21C4-4577-B23B-90F882ADC833}" type="pres">
      <dgm:prSet presAssocID="{18EB5FFB-366B-44ED-9546-7A39EC48DA86}" presName="hierRoot2" presStyleCnt="0">
        <dgm:presLayoutVars>
          <dgm:hierBranch val="init"/>
        </dgm:presLayoutVars>
      </dgm:prSet>
      <dgm:spPr/>
    </dgm:pt>
    <dgm:pt modelId="{84ABB9E8-F74D-4983-A0A2-02269E5C6C21}" type="pres">
      <dgm:prSet presAssocID="{18EB5FFB-366B-44ED-9546-7A39EC48DA86}" presName="rootComposite" presStyleCnt="0"/>
      <dgm:spPr/>
    </dgm:pt>
    <dgm:pt modelId="{6A558856-4A5F-461B-BE86-B2C1DE17E7E0}" type="pres">
      <dgm:prSet presAssocID="{18EB5FFB-366B-44ED-9546-7A39EC48DA86}" presName="rootText" presStyleLbl="node3" presStyleIdx="10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712047-D021-4C22-A91B-D6B278DCA994}" type="pres">
      <dgm:prSet presAssocID="{18EB5FFB-366B-44ED-9546-7A39EC48DA86}" presName="rootConnector" presStyleLbl="node3" presStyleIdx="10" presStyleCnt="22"/>
      <dgm:spPr/>
      <dgm:t>
        <a:bodyPr/>
        <a:lstStyle/>
        <a:p>
          <a:endParaRPr lang="fr-FR"/>
        </a:p>
      </dgm:t>
    </dgm:pt>
    <dgm:pt modelId="{971DD2BE-5A24-43D1-BD95-55214515FBCA}" type="pres">
      <dgm:prSet presAssocID="{18EB5FFB-366B-44ED-9546-7A39EC48DA86}" presName="hierChild4" presStyleCnt="0"/>
      <dgm:spPr/>
    </dgm:pt>
    <dgm:pt modelId="{1540FE40-4AD3-40C6-AB8E-F4509875BD7F}" type="pres">
      <dgm:prSet presAssocID="{18EB5FFB-366B-44ED-9546-7A39EC48DA86}" presName="hierChild5" presStyleCnt="0"/>
      <dgm:spPr/>
    </dgm:pt>
    <dgm:pt modelId="{CCBF758F-026E-44D7-8EE1-8AE81ED62C88}" type="pres">
      <dgm:prSet presAssocID="{72A645B1-8283-43AF-A4FF-758EA9919667}" presName="Name37" presStyleLbl="parChTrans1D3" presStyleIdx="11" presStyleCnt="22"/>
      <dgm:spPr/>
      <dgm:t>
        <a:bodyPr/>
        <a:lstStyle/>
        <a:p>
          <a:endParaRPr lang="fr-FR"/>
        </a:p>
      </dgm:t>
    </dgm:pt>
    <dgm:pt modelId="{19F19F93-0C38-462B-BD5C-C540AA92E953}" type="pres">
      <dgm:prSet presAssocID="{7D5A7E26-E1C5-444A-9D95-33488D674BBA}" presName="hierRoot2" presStyleCnt="0">
        <dgm:presLayoutVars>
          <dgm:hierBranch val="init"/>
        </dgm:presLayoutVars>
      </dgm:prSet>
      <dgm:spPr/>
    </dgm:pt>
    <dgm:pt modelId="{35F6AF9A-4CE7-4419-9C74-B2DFBF6AA5A8}" type="pres">
      <dgm:prSet presAssocID="{7D5A7E26-E1C5-444A-9D95-33488D674BBA}" presName="rootComposite" presStyleCnt="0"/>
      <dgm:spPr/>
    </dgm:pt>
    <dgm:pt modelId="{FD02CF16-33F2-479C-A0A9-879F8EAED713}" type="pres">
      <dgm:prSet presAssocID="{7D5A7E26-E1C5-444A-9D95-33488D674BBA}" presName="rootText" presStyleLbl="node3" presStyleIdx="11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F783BCD-26D2-4BED-84A2-696D869392D4}" type="pres">
      <dgm:prSet presAssocID="{7D5A7E26-E1C5-444A-9D95-33488D674BBA}" presName="rootConnector" presStyleLbl="node3" presStyleIdx="11" presStyleCnt="22"/>
      <dgm:spPr/>
      <dgm:t>
        <a:bodyPr/>
        <a:lstStyle/>
        <a:p>
          <a:endParaRPr lang="fr-FR"/>
        </a:p>
      </dgm:t>
    </dgm:pt>
    <dgm:pt modelId="{15184761-36C7-4E4F-A2ED-4B66D36A7076}" type="pres">
      <dgm:prSet presAssocID="{7D5A7E26-E1C5-444A-9D95-33488D674BBA}" presName="hierChild4" presStyleCnt="0"/>
      <dgm:spPr/>
    </dgm:pt>
    <dgm:pt modelId="{138C9822-57CA-407C-B480-D01DD1FC78B6}" type="pres">
      <dgm:prSet presAssocID="{7D5A7E26-E1C5-444A-9D95-33488D674BBA}" presName="hierChild5" presStyleCnt="0"/>
      <dgm:spPr/>
    </dgm:pt>
    <dgm:pt modelId="{EFB37456-05C6-4BD2-A442-48D133C00CD1}" type="pres">
      <dgm:prSet presAssocID="{3741B5B7-328B-4A19-85D2-965BCC423399}" presName="Name37" presStyleLbl="parChTrans1D3" presStyleIdx="12" presStyleCnt="22"/>
      <dgm:spPr/>
      <dgm:t>
        <a:bodyPr/>
        <a:lstStyle/>
        <a:p>
          <a:endParaRPr lang="fr-FR"/>
        </a:p>
      </dgm:t>
    </dgm:pt>
    <dgm:pt modelId="{0D7DDFD7-927D-4EA3-A938-7C8CFA9D723F}" type="pres">
      <dgm:prSet presAssocID="{148B9862-3273-43F2-933A-42251D080BD8}" presName="hierRoot2" presStyleCnt="0">
        <dgm:presLayoutVars>
          <dgm:hierBranch val="init"/>
        </dgm:presLayoutVars>
      </dgm:prSet>
      <dgm:spPr/>
    </dgm:pt>
    <dgm:pt modelId="{A233DDB7-B751-463D-847F-A0B551E75521}" type="pres">
      <dgm:prSet presAssocID="{148B9862-3273-43F2-933A-42251D080BD8}" presName="rootComposite" presStyleCnt="0"/>
      <dgm:spPr/>
    </dgm:pt>
    <dgm:pt modelId="{53C84D72-309C-4629-8C80-EF8C8AB49EAF}" type="pres">
      <dgm:prSet presAssocID="{148B9862-3273-43F2-933A-42251D080BD8}" presName="rootText" presStyleLbl="node3" presStyleIdx="12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C9C174F-4639-4DD4-9B0A-4243C8D43053}" type="pres">
      <dgm:prSet presAssocID="{148B9862-3273-43F2-933A-42251D080BD8}" presName="rootConnector" presStyleLbl="node3" presStyleIdx="12" presStyleCnt="22"/>
      <dgm:spPr/>
      <dgm:t>
        <a:bodyPr/>
        <a:lstStyle/>
        <a:p>
          <a:endParaRPr lang="fr-FR"/>
        </a:p>
      </dgm:t>
    </dgm:pt>
    <dgm:pt modelId="{D308F7DE-4D5A-4E3A-AC3D-103FB4469FCB}" type="pres">
      <dgm:prSet presAssocID="{148B9862-3273-43F2-933A-42251D080BD8}" presName="hierChild4" presStyleCnt="0"/>
      <dgm:spPr/>
    </dgm:pt>
    <dgm:pt modelId="{3AB61BC6-1D1F-4ED9-919F-02256C36F663}" type="pres">
      <dgm:prSet presAssocID="{148B9862-3273-43F2-933A-42251D080BD8}" presName="hierChild5" presStyleCnt="0"/>
      <dgm:spPr/>
    </dgm:pt>
    <dgm:pt modelId="{586C4BAD-9E35-48A9-81EE-E531C52B0B9E}" type="pres">
      <dgm:prSet presAssocID="{1D3EF991-2080-4534-8E0F-FD0342A1B07D}" presName="Name37" presStyleLbl="parChTrans1D3" presStyleIdx="13" presStyleCnt="22"/>
      <dgm:spPr/>
      <dgm:t>
        <a:bodyPr/>
        <a:lstStyle/>
        <a:p>
          <a:endParaRPr lang="fr-FR"/>
        </a:p>
      </dgm:t>
    </dgm:pt>
    <dgm:pt modelId="{8C739D02-D376-4549-8AF1-8779FAC86ED3}" type="pres">
      <dgm:prSet presAssocID="{E37A285E-3E65-4699-B6A1-885F5313133F}" presName="hierRoot2" presStyleCnt="0">
        <dgm:presLayoutVars>
          <dgm:hierBranch val="init"/>
        </dgm:presLayoutVars>
      </dgm:prSet>
      <dgm:spPr/>
    </dgm:pt>
    <dgm:pt modelId="{DE09B5F5-0CD1-4B48-B638-C630016ACCE6}" type="pres">
      <dgm:prSet presAssocID="{E37A285E-3E65-4699-B6A1-885F5313133F}" presName="rootComposite" presStyleCnt="0"/>
      <dgm:spPr/>
    </dgm:pt>
    <dgm:pt modelId="{4015AE06-FB2E-4F86-ABD8-E77F23053A0D}" type="pres">
      <dgm:prSet presAssocID="{E37A285E-3E65-4699-B6A1-885F5313133F}" presName="rootText" presStyleLbl="node3" presStyleIdx="13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367A63-6EF3-41D0-915C-C36B02B7D5A2}" type="pres">
      <dgm:prSet presAssocID="{E37A285E-3E65-4699-B6A1-885F5313133F}" presName="rootConnector" presStyleLbl="node3" presStyleIdx="13" presStyleCnt="22"/>
      <dgm:spPr/>
      <dgm:t>
        <a:bodyPr/>
        <a:lstStyle/>
        <a:p>
          <a:endParaRPr lang="fr-FR"/>
        </a:p>
      </dgm:t>
    </dgm:pt>
    <dgm:pt modelId="{FD514D50-2B34-4709-A3D6-CA878C2CA550}" type="pres">
      <dgm:prSet presAssocID="{E37A285E-3E65-4699-B6A1-885F5313133F}" presName="hierChild4" presStyleCnt="0"/>
      <dgm:spPr/>
    </dgm:pt>
    <dgm:pt modelId="{C1703119-62A3-4BA9-9513-3E418A839B67}" type="pres">
      <dgm:prSet presAssocID="{E37A285E-3E65-4699-B6A1-885F5313133F}" presName="hierChild5" presStyleCnt="0"/>
      <dgm:spPr/>
    </dgm:pt>
    <dgm:pt modelId="{030FE0A2-8DA7-434F-9114-3CD1E3147486}" type="pres">
      <dgm:prSet presAssocID="{C0C4F27A-48C9-4F61-B65F-2A2E38F793EE}" presName="Name37" presStyleLbl="parChTrans1D3" presStyleIdx="14" presStyleCnt="22"/>
      <dgm:spPr/>
      <dgm:t>
        <a:bodyPr/>
        <a:lstStyle/>
        <a:p>
          <a:endParaRPr lang="fr-FR"/>
        </a:p>
      </dgm:t>
    </dgm:pt>
    <dgm:pt modelId="{7E11F001-8D14-447E-B478-178FF1881553}" type="pres">
      <dgm:prSet presAssocID="{0A95A587-E578-4287-AB1D-097CAC0EF143}" presName="hierRoot2" presStyleCnt="0">
        <dgm:presLayoutVars>
          <dgm:hierBranch val="init"/>
        </dgm:presLayoutVars>
      </dgm:prSet>
      <dgm:spPr/>
    </dgm:pt>
    <dgm:pt modelId="{4F9234C3-CC4F-46F8-9CD1-3A2D879FC38D}" type="pres">
      <dgm:prSet presAssocID="{0A95A587-E578-4287-AB1D-097CAC0EF143}" presName="rootComposite" presStyleCnt="0"/>
      <dgm:spPr/>
    </dgm:pt>
    <dgm:pt modelId="{A59D7EE3-0668-4A73-B1EA-183ABA87C458}" type="pres">
      <dgm:prSet presAssocID="{0A95A587-E578-4287-AB1D-097CAC0EF143}" presName="rootText" presStyleLbl="node3" presStyleIdx="14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466593-8375-45C1-A160-701F18F21F9D}" type="pres">
      <dgm:prSet presAssocID="{0A95A587-E578-4287-AB1D-097CAC0EF143}" presName="rootConnector" presStyleLbl="node3" presStyleIdx="14" presStyleCnt="22"/>
      <dgm:spPr/>
      <dgm:t>
        <a:bodyPr/>
        <a:lstStyle/>
        <a:p>
          <a:endParaRPr lang="fr-FR"/>
        </a:p>
      </dgm:t>
    </dgm:pt>
    <dgm:pt modelId="{B5A93A22-AD9A-4039-8A1D-B43490878BB2}" type="pres">
      <dgm:prSet presAssocID="{0A95A587-E578-4287-AB1D-097CAC0EF143}" presName="hierChild4" presStyleCnt="0"/>
      <dgm:spPr/>
    </dgm:pt>
    <dgm:pt modelId="{D659FEE3-F17D-4501-BF61-19D006250E15}" type="pres">
      <dgm:prSet presAssocID="{0A95A587-E578-4287-AB1D-097CAC0EF143}" presName="hierChild5" presStyleCnt="0"/>
      <dgm:spPr/>
    </dgm:pt>
    <dgm:pt modelId="{2D7428BF-F419-4617-B843-F63A042C2218}" type="pres">
      <dgm:prSet presAssocID="{B14FF6CB-356B-44C9-80F7-3D89F36ED42D}" presName="Name37" presStyleLbl="parChTrans1D3" presStyleIdx="15" presStyleCnt="22"/>
      <dgm:spPr/>
      <dgm:t>
        <a:bodyPr/>
        <a:lstStyle/>
        <a:p>
          <a:endParaRPr lang="fr-FR"/>
        </a:p>
      </dgm:t>
    </dgm:pt>
    <dgm:pt modelId="{502D3A63-7EB9-4992-9CD2-87A2503848D1}" type="pres">
      <dgm:prSet presAssocID="{49EDD4CC-DD3E-4B34-8821-9D5D4FFD24A0}" presName="hierRoot2" presStyleCnt="0">
        <dgm:presLayoutVars>
          <dgm:hierBranch val="init"/>
        </dgm:presLayoutVars>
      </dgm:prSet>
      <dgm:spPr/>
    </dgm:pt>
    <dgm:pt modelId="{2FB2147C-9AC3-479A-9BED-E1462CBCAD1C}" type="pres">
      <dgm:prSet presAssocID="{49EDD4CC-DD3E-4B34-8821-9D5D4FFD24A0}" presName="rootComposite" presStyleCnt="0"/>
      <dgm:spPr/>
    </dgm:pt>
    <dgm:pt modelId="{20496E37-75D9-453F-A0B7-48DFD959FBCB}" type="pres">
      <dgm:prSet presAssocID="{49EDD4CC-DD3E-4B34-8821-9D5D4FFD24A0}" presName="rootText" presStyleLbl="node3" presStyleIdx="15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110EC6B-7EE6-4FE8-ACB9-3C0E6915C800}" type="pres">
      <dgm:prSet presAssocID="{49EDD4CC-DD3E-4B34-8821-9D5D4FFD24A0}" presName="rootConnector" presStyleLbl="node3" presStyleIdx="15" presStyleCnt="22"/>
      <dgm:spPr/>
      <dgm:t>
        <a:bodyPr/>
        <a:lstStyle/>
        <a:p>
          <a:endParaRPr lang="fr-FR"/>
        </a:p>
      </dgm:t>
    </dgm:pt>
    <dgm:pt modelId="{168E8290-D26E-4182-9D37-92C829BE46EE}" type="pres">
      <dgm:prSet presAssocID="{49EDD4CC-DD3E-4B34-8821-9D5D4FFD24A0}" presName="hierChild4" presStyleCnt="0"/>
      <dgm:spPr/>
    </dgm:pt>
    <dgm:pt modelId="{80AC8532-334A-4810-B80E-AB8B0AD1DA24}" type="pres">
      <dgm:prSet presAssocID="{49EDD4CC-DD3E-4B34-8821-9D5D4FFD24A0}" presName="hierChild5" presStyleCnt="0"/>
      <dgm:spPr/>
    </dgm:pt>
    <dgm:pt modelId="{BD47F934-D932-4F06-AE7D-336179401FEB}" type="pres">
      <dgm:prSet presAssocID="{AFE48B00-37F1-43E7-B724-29A32612A18A}" presName="hierChild5" presStyleCnt="0"/>
      <dgm:spPr/>
    </dgm:pt>
    <dgm:pt modelId="{6CCA1F8F-15AE-4835-9C74-514C5011F93F}" type="pres">
      <dgm:prSet presAssocID="{E9934D4C-F0EF-4AAD-89A9-6907B205D212}" presName="Name37" presStyleLbl="parChTrans1D2" presStyleIdx="5" presStyleCnt="11"/>
      <dgm:spPr/>
      <dgm:t>
        <a:bodyPr/>
        <a:lstStyle/>
        <a:p>
          <a:endParaRPr lang="fr-FR"/>
        </a:p>
      </dgm:t>
    </dgm:pt>
    <dgm:pt modelId="{86C89175-C77F-4BE0-A5A6-9FD0849DD9AA}" type="pres">
      <dgm:prSet presAssocID="{CBA5AAEF-753D-42CA-BE67-1B4EAF9C6D25}" presName="hierRoot2" presStyleCnt="0">
        <dgm:presLayoutVars>
          <dgm:hierBranch val="init"/>
        </dgm:presLayoutVars>
      </dgm:prSet>
      <dgm:spPr/>
    </dgm:pt>
    <dgm:pt modelId="{BA397CB3-B4F1-4E11-A309-8130E2A24044}" type="pres">
      <dgm:prSet presAssocID="{CBA5AAEF-753D-42CA-BE67-1B4EAF9C6D25}" presName="rootComposite" presStyleCnt="0"/>
      <dgm:spPr/>
    </dgm:pt>
    <dgm:pt modelId="{4CCEDE19-D7E8-4995-B792-16E4B5439A15}" type="pres">
      <dgm:prSet presAssocID="{CBA5AAEF-753D-42CA-BE67-1B4EAF9C6D25}" presName="rootText" presStyleLbl="node2" presStyleIdx="5" presStyleCnt="11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A905D1F-2ECE-4D3A-96D6-FF49F170D77E}" type="pres">
      <dgm:prSet presAssocID="{CBA5AAEF-753D-42CA-BE67-1B4EAF9C6D25}" presName="rootConnector" presStyleLbl="node2" presStyleIdx="5" presStyleCnt="11"/>
      <dgm:spPr/>
      <dgm:t>
        <a:bodyPr/>
        <a:lstStyle/>
        <a:p>
          <a:endParaRPr lang="fr-FR"/>
        </a:p>
      </dgm:t>
    </dgm:pt>
    <dgm:pt modelId="{27C18CF5-D3BF-4C85-B98D-E477F1143035}" type="pres">
      <dgm:prSet presAssocID="{CBA5AAEF-753D-42CA-BE67-1B4EAF9C6D25}" presName="hierChild4" presStyleCnt="0"/>
      <dgm:spPr/>
    </dgm:pt>
    <dgm:pt modelId="{7427876E-1ACB-4524-B799-3E5FD458CC84}" type="pres">
      <dgm:prSet presAssocID="{EECD9ADF-F99F-4A8E-A6C9-DC9EC094657D}" presName="Name37" presStyleLbl="parChTrans1D3" presStyleIdx="16" presStyleCnt="22"/>
      <dgm:spPr/>
      <dgm:t>
        <a:bodyPr/>
        <a:lstStyle/>
        <a:p>
          <a:endParaRPr lang="fr-FR"/>
        </a:p>
      </dgm:t>
    </dgm:pt>
    <dgm:pt modelId="{4CD19359-32C2-4F70-9300-7DF13891003D}" type="pres">
      <dgm:prSet presAssocID="{3A8743E2-BE00-43B0-AE37-1DB0948FBACA}" presName="hierRoot2" presStyleCnt="0">
        <dgm:presLayoutVars>
          <dgm:hierBranch val="init"/>
        </dgm:presLayoutVars>
      </dgm:prSet>
      <dgm:spPr/>
    </dgm:pt>
    <dgm:pt modelId="{6B61ECBB-681F-40AA-9523-B63ADFAF9CD8}" type="pres">
      <dgm:prSet presAssocID="{3A8743E2-BE00-43B0-AE37-1DB0948FBACA}" presName="rootComposite" presStyleCnt="0"/>
      <dgm:spPr/>
    </dgm:pt>
    <dgm:pt modelId="{E5ADC914-6B69-4D68-9444-25AA43A1F3A5}" type="pres">
      <dgm:prSet presAssocID="{3A8743E2-BE00-43B0-AE37-1DB0948FBACA}" presName="rootText" presStyleLbl="node3" presStyleIdx="16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2D2654-5C53-4AB1-AA07-E3371FB125CA}" type="pres">
      <dgm:prSet presAssocID="{3A8743E2-BE00-43B0-AE37-1DB0948FBACA}" presName="rootConnector" presStyleLbl="node3" presStyleIdx="16" presStyleCnt="22"/>
      <dgm:spPr/>
      <dgm:t>
        <a:bodyPr/>
        <a:lstStyle/>
        <a:p>
          <a:endParaRPr lang="fr-FR"/>
        </a:p>
      </dgm:t>
    </dgm:pt>
    <dgm:pt modelId="{8A6EA047-D62B-4AFC-A0FF-2B22456D7D57}" type="pres">
      <dgm:prSet presAssocID="{3A8743E2-BE00-43B0-AE37-1DB0948FBACA}" presName="hierChild4" presStyleCnt="0"/>
      <dgm:spPr/>
    </dgm:pt>
    <dgm:pt modelId="{7B369741-BFAF-4906-9059-468D08742CD9}" type="pres">
      <dgm:prSet presAssocID="{3A8743E2-BE00-43B0-AE37-1DB0948FBACA}" presName="hierChild5" presStyleCnt="0"/>
      <dgm:spPr/>
    </dgm:pt>
    <dgm:pt modelId="{DBBB1C90-E9E1-4C56-BB6E-2E1275EE27E8}" type="pres">
      <dgm:prSet presAssocID="{23A19FF7-A56B-43D8-8877-03BCD0B1671C}" presName="Name37" presStyleLbl="parChTrans1D3" presStyleIdx="17" presStyleCnt="22"/>
      <dgm:spPr/>
      <dgm:t>
        <a:bodyPr/>
        <a:lstStyle/>
        <a:p>
          <a:endParaRPr lang="fr-FR"/>
        </a:p>
      </dgm:t>
    </dgm:pt>
    <dgm:pt modelId="{92F18181-4D9B-43A8-B1BF-38CAB5E64C98}" type="pres">
      <dgm:prSet presAssocID="{E7CD60FC-8ECF-465F-9EAD-B18FB7030287}" presName="hierRoot2" presStyleCnt="0">
        <dgm:presLayoutVars>
          <dgm:hierBranch val="init"/>
        </dgm:presLayoutVars>
      </dgm:prSet>
      <dgm:spPr/>
    </dgm:pt>
    <dgm:pt modelId="{B271D6BB-2204-4FF3-8B23-71447B6B2DA8}" type="pres">
      <dgm:prSet presAssocID="{E7CD60FC-8ECF-465F-9EAD-B18FB7030287}" presName="rootComposite" presStyleCnt="0"/>
      <dgm:spPr/>
    </dgm:pt>
    <dgm:pt modelId="{FB952FD1-6141-4C44-B665-339E69EA23FD}" type="pres">
      <dgm:prSet presAssocID="{E7CD60FC-8ECF-465F-9EAD-B18FB7030287}" presName="rootText" presStyleLbl="node3" presStyleIdx="17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1729D6-1C71-497A-8105-B974BFC2135E}" type="pres">
      <dgm:prSet presAssocID="{E7CD60FC-8ECF-465F-9EAD-B18FB7030287}" presName="rootConnector" presStyleLbl="node3" presStyleIdx="17" presStyleCnt="22"/>
      <dgm:spPr/>
      <dgm:t>
        <a:bodyPr/>
        <a:lstStyle/>
        <a:p>
          <a:endParaRPr lang="fr-FR"/>
        </a:p>
      </dgm:t>
    </dgm:pt>
    <dgm:pt modelId="{0DED797B-9CDA-4BC7-97FF-A12D47CE3A8D}" type="pres">
      <dgm:prSet presAssocID="{E7CD60FC-8ECF-465F-9EAD-B18FB7030287}" presName="hierChild4" presStyleCnt="0"/>
      <dgm:spPr/>
    </dgm:pt>
    <dgm:pt modelId="{5C5D8C0D-DF0D-4ADE-B2E1-76EDB901502B}" type="pres">
      <dgm:prSet presAssocID="{E7CD60FC-8ECF-465F-9EAD-B18FB7030287}" presName="hierChild5" presStyleCnt="0"/>
      <dgm:spPr/>
    </dgm:pt>
    <dgm:pt modelId="{6463200D-F68D-4A8B-9223-5C4D06BC2E95}" type="pres">
      <dgm:prSet presAssocID="{68D67AF0-1EEC-4285-8774-3AD4E711EBBF}" presName="Name37" presStyleLbl="parChTrans1D3" presStyleIdx="18" presStyleCnt="22"/>
      <dgm:spPr/>
      <dgm:t>
        <a:bodyPr/>
        <a:lstStyle/>
        <a:p>
          <a:endParaRPr lang="fr-FR"/>
        </a:p>
      </dgm:t>
    </dgm:pt>
    <dgm:pt modelId="{EC84A726-CCB7-4485-9D73-2AE3BA3C3832}" type="pres">
      <dgm:prSet presAssocID="{88F5306A-D051-4082-91FA-F2A9EE489841}" presName="hierRoot2" presStyleCnt="0">
        <dgm:presLayoutVars>
          <dgm:hierBranch val="init"/>
        </dgm:presLayoutVars>
      </dgm:prSet>
      <dgm:spPr/>
    </dgm:pt>
    <dgm:pt modelId="{02834423-336A-4EF0-8D03-5D42E8D1B8CD}" type="pres">
      <dgm:prSet presAssocID="{88F5306A-D051-4082-91FA-F2A9EE489841}" presName="rootComposite" presStyleCnt="0"/>
      <dgm:spPr/>
    </dgm:pt>
    <dgm:pt modelId="{E189E904-3B83-4927-BB52-CAC1B4A67D95}" type="pres">
      <dgm:prSet presAssocID="{88F5306A-D051-4082-91FA-F2A9EE489841}" presName="rootText" presStyleLbl="node3" presStyleIdx="18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52F9FA-9715-4AE1-AC3A-1C47E26F6372}" type="pres">
      <dgm:prSet presAssocID="{88F5306A-D051-4082-91FA-F2A9EE489841}" presName="rootConnector" presStyleLbl="node3" presStyleIdx="18" presStyleCnt="22"/>
      <dgm:spPr/>
      <dgm:t>
        <a:bodyPr/>
        <a:lstStyle/>
        <a:p>
          <a:endParaRPr lang="fr-FR"/>
        </a:p>
      </dgm:t>
    </dgm:pt>
    <dgm:pt modelId="{EC27B483-9E64-4436-93D4-15EE3BC4AE23}" type="pres">
      <dgm:prSet presAssocID="{88F5306A-D051-4082-91FA-F2A9EE489841}" presName="hierChild4" presStyleCnt="0"/>
      <dgm:spPr/>
    </dgm:pt>
    <dgm:pt modelId="{31514F53-539C-42E3-B518-C35E71B0BBC2}" type="pres">
      <dgm:prSet presAssocID="{88F5306A-D051-4082-91FA-F2A9EE489841}" presName="hierChild5" presStyleCnt="0"/>
      <dgm:spPr/>
    </dgm:pt>
    <dgm:pt modelId="{63029773-25BD-489A-97F7-AF86D603BD21}" type="pres">
      <dgm:prSet presAssocID="{CBA5AAEF-753D-42CA-BE67-1B4EAF9C6D25}" presName="hierChild5" presStyleCnt="0"/>
      <dgm:spPr/>
    </dgm:pt>
    <dgm:pt modelId="{7B887145-AAA7-4BAC-95F9-8DE6E35B32D8}" type="pres">
      <dgm:prSet presAssocID="{CD5EE2AA-C6B4-422B-B3DE-4750D8C94E91}" presName="Name37" presStyleLbl="parChTrans1D2" presStyleIdx="6" presStyleCnt="11"/>
      <dgm:spPr/>
      <dgm:t>
        <a:bodyPr/>
        <a:lstStyle/>
        <a:p>
          <a:endParaRPr lang="fr-FR"/>
        </a:p>
      </dgm:t>
    </dgm:pt>
    <dgm:pt modelId="{50E68FFC-5D4B-40A7-99B2-DC1C57F9CABC}" type="pres">
      <dgm:prSet presAssocID="{B5FD64B1-49A5-4D52-9BB1-A659033A0769}" presName="hierRoot2" presStyleCnt="0">
        <dgm:presLayoutVars>
          <dgm:hierBranch val="init"/>
        </dgm:presLayoutVars>
      </dgm:prSet>
      <dgm:spPr/>
    </dgm:pt>
    <dgm:pt modelId="{5A5CF318-82C4-4223-BEEB-C20783117DC7}" type="pres">
      <dgm:prSet presAssocID="{B5FD64B1-49A5-4D52-9BB1-A659033A0769}" presName="rootComposite" presStyleCnt="0"/>
      <dgm:spPr/>
    </dgm:pt>
    <dgm:pt modelId="{AB64874B-E9EA-4C4A-B177-B7324B57A9B9}" type="pres">
      <dgm:prSet presAssocID="{B5FD64B1-49A5-4D52-9BB1-A659033A0769}" presName="rootText" presStyleLbl="node2" presStyleIdx="6" presStyleCnt="11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326E017-A46E-4880-9C9B-E36D8686EF8C}" type="pres">
      <dgm:prSet presAssocID="{B5FD64B1-49A5-4D52-9BB1-A659033A0769}" presName="rootConnector" presStyleLbl="node2" presStyleIdx="6" presStyleCnt="11"/>
      <dgm:spPr/>
      <dgm:t>
        <a:bodyPr/>
        <a:lstStyle/>
        <a:p>
          <a:endParaRPr lang="fr-FR"/>
        </a:p>
      </dgm:t>
    </dgm:pt>
    <dgm:pt modelId="{F4E74A4A-5A02-45F7-8F7E-46CBE1EC2894}" type="pres">
      <dgm:prSet presAssocID="{B5FD64B1-49A5-4D52-9BB1-A659033A0769}" presName="hierChild4" presStyleCnt="0"/>
      <dgm:spPr/>
    </dgm:pt>
    <dgm:pt modelId="{27A06361-3049-4473-8BC4-400B9DAA88E5}" type="pres">
      <dgm:prSet presAssocID="{E2C673F0-3743-4318-84C1-C7EB1F8C882E}" presName="Name37" presStyleLbl="parChTrans1D3" presStyleIdx="19" presStyleCnt="22"/>
      <dgm:spPr/>
      <dgm:t>
        <a:bodyPr/>
        <a:lstStyle/>
        <a:p>
          <a:endParaRPr lang="fr-FR"/>
        </a:p>
      </dgm:t>
    </dgm:pt>
    <dgm:pt modelId="{7EAF48B2-6FA3-4EBA-815E-7A1FC6FCF659}" type="pres">
      <dgm:prSet presAssocID="{FB7C4F20-7A40-444C-A746-8B4BE6E019DD}" presName="hierRoot2" presStyleCnt="0">
        <dgm:presLayoutVars>
          <dgm:hierBranch val="init"/>
        </dgm:presLayoutVars>
      </dgm:prSet>
      <dgm:spPr/>
    </dgm:pt>
    <dgm:pt modelId="{3A7BEE79-8C72-459C-9DBB-6603F7F9F15B}" type="pres">
      <dgm:prSet presAssocID="{FB7C4F20-7A40-444C-A746-8B4BE6E019DD}" presName="rootComposite" presStyleCnt="0"/>
      <dgm:spPr/>
    </dgm:pt>
    <dgm:pt modelId="{765AD4E1-9D6B-4C10-94A6-659F75AC16ED}" type="pres">
      <dgm:prSet presAssocID="{FB7C4F20-7A40-444C-A746-8B4BE6E019DD}" presName="rootText" presStyleLbl="node3" presStyleIdx="19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88BEA5-DD40-4133-87A6-966374F54A00}" type="pres">
      <dgm:prSet presAssocID="{FB7C4F20-7A40-444C-A746-8B4BE6E019DD}" presName="rootConnector" presStyleLbl="node3" presStyleIdx="19" presStyleCnt="22"/>
      <dgm:spPr/>
      <dgm:t>
        <a:bodyPr/>
        <a:lstStyle/>
        <a:p>
          <a:endParaRPr lang="fr-FR"/>
        </a:p>
      </dgm:t>
    </dgm:pt>
    <dgm:pt modelId="{DB7A184E-401B-4909-A5EB-73F572763110}" type="pres">
      <dgm:prSet presAssocID="{FB7C4F20-7A40-444C-A746-8B4BE6E019DD}" presName="hierChild4" presStyleCnt="0"/>
      <dgm:spPr/>
    </dgm:pt>
    <dgm:pt modelId="{AEB04D18-9214-4220-B45B-EECF409595AF}" type="pres">
      <dgm:prSet presAssocID="{FB7C4F20-7A40-444C-A746-8B4BE6E019DD}" presName="hierChild5" presStyleCnt="0"/>
      <dgm:spPr/>
    </dgm:pt>
    <dgm:pt modelId="{017D5D04-8EDC-4F16-9E57-5EDF0B32F1B0}" type="pres">
      <dgm:prSet presAssocID="{37146657-C989-4481-9EBC-4F7D4742B139}" presName="Name37" presStyleLbl="parChTrans1D3" presStyleIdx="20" presStyleCnt="22"/>
      <dgm:spPr/>
      <dgm:t>
        <a:bodyPr/>
        <a:lstStyle/>
        <a:p>
          <a:endParaRPr lang="fr-FR"/>
        </a:p>
      </dgm:t>
    </dgm:pt>
    <dgm:pt modelId="{A8019053-E8F7-4451-B31C-8559603BC9BE}" type="pres">
      <dgm:prSet presAssocID="{949ADCAB-7C81-4BEA-998A-B69073FB3294}" presName="hierRoot2" presStyleCnt="0">
        <dgm:presLayoutVars>
          <dgm:hierBranch val="init"/>
        </dgm:presLayoutVars>
      </dgm:prSet>
      <dgm:spPr/>
    </dgm:pt>
    <dgm:pt modelId="{7429B267-EAE3-4E99-8223-3040261D71B6}" type="pres">
      <dgm:prSet presAssocID="{949ADCAB-7C81-4BEA-998A-B69073FB3294}" presName="rootComposite" presStyleCnt="0"/>
      <dgm:spPr/>
    </dgm:pt>
    <dgm:pt modelId="{47E709CF-C496-4795-A48E-DD8ED5B8AA55}" type="pres">
      <dgm:prSet presAssocID="{949ADCAB-7C81-4BEA-998A-B69073FB3294}" presName="rootText" presStyleLbl="node3" presStyleIdx="20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1829CB-567A-41C2-A3C4-AA931362AD6A}" type="pres">
      <dgm:prSet presAssocID="{949ADCAB-7C81-4BEA-998A-B69073FB3294}" presName="rootConnector" presStyleLbl="node3" presStyleIdx="20" presStyleCnt="22"/>
      <dgm:spPr/>
      <dgm:t>
        <a:bodyPr/>
        <a:lstStyle/>
        <a:p>
          <a:endParaRPr lang="fr-FR"/>
        </a:p>
      </dgm:t>
    </dgm:pt>
    <dgm:pt modelId="{6723CB14-CB7F-42C9-B664-110274F356E7}" type="pres">
      <dgm:prSet presAssocID="{949ADCAB-7C81-4BEA-998A-B69073FB3294}" presName="hierChild4" presStyleCnt="0"/>
      <dgm:spPr/>
    </dgm:pt>
    <dgm:pt modelId="{12D0205F-7599-4B23-BCD6-1C31F43DB269}" type="pres">
      <dgm:prSet presAssocID="{949ADCAB-7C81-4BEA-998A-B69073FB3294}" presName="hierChild5" presStyleCnt="0"/>
      <dgm:spPr/>
    </dgm:pt>
    <dgm:pt modelId="{1AAB1D14-DAD1-439B-96DF-352A0E28B1CC}" type="pres">
      <dgm:prSet presAssocID="{18490295-4C57-4E27-BA29-6726FB741E02}" presName="Name37" presStyleLbl="parChTrans1D3" presStyleIdx="21" presStyleCnt="22"/>
      <dgm:spPr/>
      <dgm:t>
        <a:bodyPr/>
        <a:lstStyle/>
        <a:p>
          <a:endParaRPr lang="fr-FR"/>
        </a:p>
      </dgm:t>
    </dgm:pt>
    <dgm:pt modelId="{0C2F3E90-8B5E-45F3-B68B-EC032972C848}" type="pres">
      <dgm:prSet presAssocID="{8792AA7B-C891-4005-AEB6-F66E067E122A}" presName="hierRoot2" presStyleCnt="0">
        <dgm:presLayoutVars>
          <dgm:hierBranch val="init"/>
        </dgm:presLayoutVars>
      </dgm:prSet>
      <dgm:spPr/>
    </dgm:pt>
    <dgm:pt modelId="{88C4FAD2-CE0C-4684-B52D-85EB2F4CC5F1}" type="pres">
      <dgm:prSet presAssocID="{8792AA7B-C891-4005-AEB6-F66E067E122A}" presName="rootComposite" presStyleCnt="0"/>
      <dgm:spPr/>
    </dgm:pt>
    <dgm:pt modelId="{888D7BEE-BF7F-41B9-9237-E89206AB56B7}" type="pres">
      <dgm:prSet presAssocID="{8792AA7B-C891-4005-AEB6-F66E067E122A}" presName="rootText" presStyleLbl="node3" presStyleIdx="21" presStyleCnt="22" custLinFactNeighborX="186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EA04311-2548-44A3-98D7-852C7DEF560C}" type="pres">
      <dgm:prSet presAssocID="{8792AA7B-C891-4005-AEB6-F66E067E122A}" presName="rootConnector" presStyleLbl="node3" presStyleIdx="21" presStyleCnt="22"/>
      <dgm:spPr/>
      <dgm:t>
        <a:bodyPr/>
        <a:lstStyle/>
        <a:p>
          <a:endParaRPr lang="fr-FR"/>
        </a:p>
      </dgm:t>
    </dgm:pt>
    <dgm:pt modelId="{5F9A34F3-3588-422F-860C-86EDCE0CA24C}" type="pres">
      <dgm:prSet presAssocID="{8792AA7B-C891-4005-AEB6-F66E067E122A}" presName="hierChild4" presStyleCnt="0"/>
      <dgm:spPr/>
    </dgm:pt>
    <dgm:pt modelId="{10F3225D-EBF0-4929-91BB-DFFBCCACF21C}" type="pres">
      <dgm:prSet presAssocID="{8792AA7B-C891-4005-AEB6-F66E067E122A}" presName="hierChild5" presStyleCnt="0"/>
      <dgm:spPr/>
    </dgm:pt>
    <dgm:pt modelId="{0F9292D4-9FAD-4E94-BF49-161444259644}" type="pres">
      <dgm:prSet presAssocID="{B5FD64B1-49A5-4D52-9BB1-A659033A0769}" presName="hierChild5" presStyleCnt="0"/>
      <dgm:spPr/>
    </dgm:pt>
    <dgm:pt modelId="{25BD006F-2562-45D5-85C3-5E35AC72DB43}" type="pres">
      <dgm:prSet presAssocID="{D16026AA-7257-46E9-AE0F-844BA1DFCF88}" presName="Name37" presStyleLbl="parChTrans1D2" presStyleIdx="7" presStyleCnt="11"/>
      <dgm:spPr/>
      <dgm:t>
        <a:bodyPr/>
        <a:lstStyle/>
        <a:p>
          <a:endParaRPr lang="fr-FR"/>
        </a:p>
      </dgm:t>
    </dgm:pt>
    <dgm:pt modelId="{E13C5B8E-3731-4662-A77E-0A4DD8ADA82C}" type="pres">
      <dgm:prSet presAssocID="{83CF77B1-CCB9-40FB-A1A8-0CCDD9E9038F}" presName="hierRoot2" presStyleCnt="0">
        <dgm:presLayoutVars>
          <dgm:hierBranch val="init"/>
        </dgm:presLayoutVars>
      </dgm:prSet>
      <dgm:spPr/>
    </dgm:pt>
    <dgm:pt modelId="{B819FB74-721F-46F2-B25D-C1A2529BD0F2}" type="pres">
      <dgm:prSet presAssocID="{83CF77B1-CCB9-40FB-A1A8-0CCDD9E9038F}" presName="rootComposite" presStyleCnt="0"/>
      <dgm:spPr/>
    </dgm:pt>
    <dgm:pt modelId="{3DC142BF-5E0B-47D3-A3F2-96C69662BC96}" type="pres">
      <dgm:prSet presAssocID="{83CF77B1-CCB9-40FB-A1A8-0CCDD9E9038F}" presName="rootText" presStyleLbl="node2" presStyleIdx="7" presStyleCnt="11" custLinFactX="38226" custLinFactNeighborX="100000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5264BFE-AAF4-4C40-B3F3-1A659BF141E9}" type="pres">
      <dgm:prSet presAssocID="{83CF77B1-CCB9-40FB-A1A8-0CCDD9E9038F}" presName="rootConnector" presStyleLbl="node2" presStyleIdx="7" presStyleCnt="11"/>
      <dgm:spPr/>
      <dgm:t>
        <a:bodyPr/>
        <a:lstStyle/>
        <a:p>
          <a:endParaRPr lang="fr-FR"/>
        </a:p>
      </dgm:t>
    </dgm:pt>
    <dgm:pt modelId="{651A78D8-7ED6-467F-B7A8-C0672753502B}" type="pres">
      <dgm:prSet presAssocID="{83CF77B1-CCB9-40FB-A1A8-0CCDD9E9038F}" presName="hierChild4" presStyleCnt="0"/>
      <dgm:spPr/>
    </dgm:pt>
    <dgm:pt modelId="{1683B8E0-1866-405E-86CE-81A56A160346}" type="pres">
      <dgm:prSet presAssocID="{83CF77B1-CCB9-40FB-A1A8-0CCDD9E9038F}" presName="hierChild5" presStyleCnt="0"/>
      <dgm:spPr/>
    </dgm:pt>
    <dgm:pt modelId="{6CBBBB09-FCD0-4CF4-9FF8-A78B41B0858C}" type="pres">
      <dgm:prSet presAssocID="{AA379127-3786-4410-8612-69B69BE2B0E8}" presName="Name37" presStyleLbl="parChTrans1D2" presStyleIdx="8" presStyleCnt="11"/>
      <dgm:spPr/>
      <dgm:t>
        <a:bodyPr/>
        <a:lstStyle/>
        <a:p>
          <a:endParaRPr lang="fr-FR"/>
        </a:p>
      </dgm:t>
    </dgm:pt>
    <dgm:pt modelId="{1C16454B-64AD-4189-A74F-D9806B188E9C}" type="pres">
      <dgm:prSet presAssocID="{95043146-E368-4321-B322-5B2D5136AA8E}" presName="hierRoot2" presStyleCnt="0">
        <dgm:presLayoutVars>
          <dgm:hierBranch val="init"/>
        </dgm:presLayoutVars>
      </dgm:prSet>
      <dgm:spPr/>
    </dgm:pt>
    <dgm:pt modelId="{D657409C-0135-4693-9DC9-2E0AE34A7084}" type="pres">
      <dgm:prSet presAssocID="{95043146-E368-4321-B322-5B2D5136AA8E}" presName="rootComposite" presStyleCnt="0"/>
      <dgm:spPr/>
    </dgm:pt>
    <dgm:pt modelId="{A9DDABB5-0E79-47A0-AC60-2E825000411E}" type="pres">
      <dgm:prSet presAssocID="{95043146-E368-4321-B322-5B2D5136AA8E}" presName="rootText" presStyleLbl="node2" presStyleIdx="8" presStyleCnt="11" custLinFactX="-17944" custLinFactNeighborX="-100000" custLinFactNeighborY="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40E4BC-F4AA-408F-8756-27CB6CA0ED7A}" type="pres">
      <dgm:prSet presAssocID="{95043146-E368-4321-B322-5B2D5136AA8E}" presName="rootConnector" presStyleLbl="node2" presStyleIdx="8" presStyleCnt="11"/>
      <dgm:spPr/>
      <dgm:t>
        <a:bodyPr/>
        <a:lstStyle/>
        <a:p>
          <a:endParaRPr lang="fr-FR"/>
        </a:p>
      </dgm:t>
    </dgm:pt>
    <dgm:pt modelId="{F9914837-3315-486E-B989-3606F7F0DF35}" type="pres">
      <dgm:prSet presAssocID="{95043146-E368-4321-B322-5B2D5136AA8E}" presName="hierChild4" presStyleCnt="0"/>
      <dgm:spPr/>
    </dgm:pt>
    <dgm:pt modelId="{0FA6A1F3-5798-4005-A9DE-D0BF7329784A}" type="pres">
      <dgm:prSet presAssocID="{95043146-E368-4321-B322-5B2D5136AA8E}" presName="hierChild5" presStyleCnt="0"/>
      <dgm:spPr/>
    </dgm:pt>
    <dgm:pt modelId="{53E57CE4-7E2F-42B1-A37E-C1F5367E86EC}" type="pres">
      <dgm:prSet presAssocID="{6F2B0352-9189-490A-B1D6-4BDC4DBEC744}" presName="hierChild3" presStyleCnt="0"/>
      <dgm:spPr/>
    </dgm:pt>
    <dgm:pt modelId="{EB97714A-568F-4DD1-B8F9-328A1E995714}" type="pres">
      <dgm:prSet presAssocID="{66BD0EA7-A5DA-4BB9-8F53-39940839803F}" presName="hierRoot1" presStyleCnt="0">
        <dgm:presLayoutVars>
          <dgm:hierBranch val="init"/>
        </dgm:presLayoutVars>
      </dgm:prSet>
      <dgm:spPr/>
    </dgm:pt>
    <dgm:pt modelId="{275F6D3F-8F11-45DB-89A4-70C1E41B4F42}" type="pres">
      <dgm:prSet presAssocID="{66BD0EA7-A5DA-4BB9-8F53-39940839803F}" presName="rootComposite1" presStyleCnt="0"/>
      <dgm:spPr/>
    </dgm:pt>
    <dgm:pt modelId="{C66A090F-995C-429B-98CC-12F9F1561A3D}" type="pres">
      <dgm:prSet presAssocID="{66BD0EA7-A5DA-4BB9-8F53-39940839803F}" presName="rootText1" presStyleLbl="node0" presStyleIdx="2" presStyleCnt="3" custScaleX="133100" custScaleY="133100" custLinFactNeighborX="-6371" custLinFactNeighborY="-4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59A820-8CCC-4116-A5D2-6FB758BDEF3D}" type="pres">
      <dgm:prSet presAssocID="{66BD0EA7-A5DA-4BB9-8F53-39940839803F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91D9003-E482-44FA-A251-B62C94F4EF76}" type="pres">
      <dgm:prSet presAssocID="{66BD0EA7-A5DA-4BB9-8F53-39940839803F}" presName="hierChild2" presStyleCnt="0"/>
      <dgm:spPr/>
    </dgm:pt>
    <dgm:pt modelId="{3F2C5BFC-A676-4181-887D-ABD6D4B4C6BD}" type="pres">
      <dgm:prSet presAssocID="{F813E56C-AFEB-4528-94B8-6F89871E3A01}" presName="Name37" presStyleLbl="parChTrans1D2" presStyleIdx="9" presStyleCnt="11"/>
      <dgm:spPr/>
      <dgm:t>
        <a:bodyPr/>
        <a:lstStyle/>
        <a:p>
          <a:endParaRPr lang="fr-FR"/>
        </a:p>
      </dgm:t>
    </dgm:pt>
    <dgm:pt modelId="{2CD8C4AA-0EBD-40AC-BA07-426F01824319}" type="pres">
      <dgm:prSet presAssocID="{9E1F0174-FE76-4964-822A-CD12FC860533}" presName="hierRoot2" presStyleCnt="0">
        <dgm:presLayoutVars>
          <dgm:hierBranch val="init"/>
        </dgm:presLayoutVars>
      </dgm:prSet>
      <dgm:spPr/>
    </dgm:pt>
    <dgm:pt modelId="{A1BA4302-B529-445B-80A8-6C83B2336118}" type="pres">
      <dgm:prSet presAssocID="{9E1F0174-FE76-4964-822A-CD12FC860533}" presName="rootComposite" presStyleCnt="0"/>
      <dgm:spPr/>
    </dgm:pt>
    <dgm:pt modelId="{EDBF4DB1-1736-41EC-92FE-50A71202F30C}" type="pres">
      <dgm:prSet presAssocID="{9E1F0174-FE76-4964-822A-CD12FC860533}" presName="rootText" presStyleLbl="node2" presStyleIdx="9" presStyleCnt="11" custLinFactNeighborX="10671" custLinFactNeighborY="46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B197D1-B281-4635-B98D-694B2CF7E51C}" type="pres">
      <dgm:prSet presAssocID="{9E1F0174-FE76-4964-822A-CD12FC860533}" presName="rootConnector" presStyleLbl="node2" presStyleIdx="9" presStyleCnt="11"/>
      <dgm:spPr/>
      <dgm:t>
        <a:bodyPr/>
        <a:lstStyle/>
        <a:p>
          <a:endParaRPr lang="fr-FR"/>
        </a:p>
      </dgm:t>
    </dgm:pt>
    <dgm:pt modelId="{C0A4525E-F835-4461-9F3E-4823C73885CA}" type="pres">
      <dgm:prSet presAssocID="{9E1F0174-FE76-4964-822A-CD12FC860533}" presName="hierChild4" presStyleCnt="0"/>
      <dgm:spPr/>
    </dgm:pt>
    <dgm:pt modelId="{9A8ECE8D-845F-4BA1-9D09-FA3BE07C0436}" type="pres">
      <dgm:prSet presAssocID="{9E1F0174-FE76-4964-822A-CD12FC860533}" presName="hierChild5" presStyleCnt="0"/>
      <dgm:spPr/>
    </dgm:pt>
    <dgm:pt modelId="{C2677FE7-5F9F-4D5F-8D98-B6B470DF4151}" type="pres">
      <dgm:prSet presAssocID="{0B6E5185-3D4D-4597-B35A-E487B7C78AF8}" presName="Name37" presStyleLbl="parChTrans1D2" presStyleIdx="10" presStyleCnt="11"/>
      <dgm:spPr/>
      <dgm:t>
        <a:bodyPr/>
        <a:lstStyle/>
        <a:p>
          <a:endParaRPr lang="fr-FR"/>
        </a:p>
      </dgm:t>
    </dgm:pt>
    <dgm:pt modelId="{0D4003CB-0ED0-42F9-BAC1-CDA4FCB04861}" type="pres">
      <dgm:prSet presAssocID="{14E5A9AC-C994-4CC9-8EE0-202A007383F0}" presName="hierRoot2" presStyleCnt="0">
        <dgm:presLayoutVars>
          <dgm:hierBranch val="init"/>
        </dgm:presLayoutVars>
      </dgm:prSet>
      <dgm:spPr/>
    </dgm:pt>
    <dgm:pt modelId="{AB000CDE-B276-41AB-988C-D618FBB4A55A}" type="pres">
      <dgm:prSet presAssocID="{14E5A9AC-C994-4CC9-8EE0-202A007383F0}" presName="rootComposite" presStyleCnt="0"/>
      <dgm:spPr/>
    </dgm:pt>
    <dgm:pt modelId="{D09D278E-3888-47F7-9598-18D262B50123}" type="pres">
      <dgm:prSet presAssocID="{14E5A9AC-C994-4CC9-8EE0-202A007383F0}" presName="rootText" presStyleLbl="node2" presStyleIdx="10" presStyleCnt="11" custLinFactNeighborX="1520" custLinFactNeighborY="46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AD8F06E-28AA-4426-B184-FD2AA261EB02}" type="pres">
      <dgm:prSet presAssocID="{14E5A9AC-C994-4CC9-8EE0-202A007383F0}" presName="rootConnector" presStyleLbl="node2" presStyleIdx="10" presStyleCnt="11"/>
      <dgm:spPr/>
      <dgm:t>
        <a:bodyPr/>
        <a:lstStyle/>
        <a:p>
          <a:endParaRPr lang="fr-FR"/>
        </a:p>
      </dgm:t>
    </dgm:pt>
    <dgm:pt modelId="{860B3648-0F53-43CC-970E-063750B3AE77}" type="pres">
      <dgm:prSet presAssocID="{14E5A9AC-C994-4CC9-8EE0-202A007383F0}" presName="hierChild4" presStyleCnt="0"/>
      <dgm:spPr/>
    </dgm:pt>
    <dgm:pt modelId="{7D006038-F3D7-4EFD-BFAF-4E422B784090}" type="pres">
      <dgm:prSet presAssocID="{14E5A9AC-C994-4CC9-8EE0-202A007383F0}" presName="hierChild5" presStyleCnt="0"/>
      <dgm:spPr/>
    </dgm:pt>
    <dgm:pt modelId="{6A9F324A-469B-4E92-B122-B47C4E4CFA2D}" type="pres">
      <dgm:prSet presAssocID="{66BD0EA7-A5DA-4BB9-8F53-39940839803F}" presName="hierChild3" presStyleCnt="0"/>
      <dgm:spPr/>
    </dgm:pt>
  </dgm:ptLst>
  <dgm:cxnLst>
    <dgm:cxn modelId="{EBA90A9F-E0DB-42F7-8F30-43FE9F12D149}" type="presOf" srcId="{18EB5FFB-366B-44ED-9546-7A39EC48DA86}" destId="{CA712047-D021-4C22-A91B-D6B278DCA994}" srcOrd="1" destOrd="0" presId="urn:microsoft.com/office/officeart/2005/8/layout/orgChart1"/>
    <dgm:cxn modelId="{1EB09FD9-7B5E-4E93-AED1-F6FFE7C5D439}" type="presOf" srcId="{B14FF6CB-356B-44C9-80F7-3D89F36ED42D}" destId="{2D7428BF-F419-4617-B843-F63A042C2218}" srcOrd="0" destOrd="0" presId="urn:microsoft.com/office/officeart/2005/8/layout/orgChart1"/>
    <dgm:cxn modelId="{4FA4D097-F4F7-424C-9566-E686B4A6710B}" type="presOf" srcId="{9F23976C-ACC4-4005-9D29-38EF5FDCCD6E}" destId="{23B2DC6D-0F27-4255-83D5-C0170E819A5D}" srcOrd="0" destOrd="0" presId="urn:microsoft.com/office/officeart/2005/8/layout/orgChart1"/>
    <dgm:cxn modelId="{3154CE12-F1FB-42C2-8DFD-353556CDEA1F}" type="presOf" srcId="{0A95A587-E578-4287-AB1D-097CAC0EF143}" destId="{D0466593-8375-45C1-A160-701F18F21F9D}" srcOrd="1" destOrd="0" presId="urn:microsoft.com/office/officeart/2005/8/layout/orgChart1"/>
    <dgm:cxn modelId="{683EA9D8-1950-4F95-9EC3-9BF5D7D79CD2}" type="presOf" srcId="{F009A499-9942-4730-BB8B-5D32EA34CD54}" destId="{983D33E6-8789-42D8-931D-215D99793FF2}" srcOrd="1" destOrd="0" presId="urn:microsoft.com/office/officeart/2005/8/layout/orgChart1"/>
    <dgm:cxn modelId="{0A129E07-F464-4F59-A262-DED2160DF4EE}" type="presOf" srcId="{BE3DCDCB-319C-4430-B08A-04E1D6F8B226}" destId="{900F016B-5F61-435F-A112-52DDD1485A7F}" srcOrd="0" destOrd="0" presId="urn:microsoft.com/office/officeart/2005/8/layout/orgChart1"/>
    <dgm:cxn modelId="{B6A0BD3C-9973-45B5-BE8B-806285FE9A63}" type="presOf" srcId="{68D67AF0-1EEC-4285-8774-3AD4E711EBBF}" destId="{6463200D-F68D-4A8B-9223-5C4D06BC2E95}" srcOrd="0" destOrd="0" presId="urn:microsoft.com/office/officeart/2005/8/layout/orgChart1"/>
    <dgm:cxn modelId="{DFE35344-C25B-4F3D-9F61-E92098439338}" type="presOf" srcId="{148B9862-3273-43F2-933A-42251D080BD8}" destId="{EC9C174F-4639-4DD4-9B0A-4243C8D43053}" srcOrd="1" destOrd="0" presId="urn:microsoft.com/office/officeart/2005/8/layout/orgChart1"/>
    <dgm:cxn modelId="{0A2324A3-705B-4936-AA07-19B792E26CC0}" type="presOf" srcId="{1D3EF991-2080-4534-8E0F-FD0342A1B07D}" destId="{586C4BAD-9E35-48A9-81EE-E531C52B0B9E}" srcOrd="0" destOrd="0" presId="urn:microsoft.com/office/officeart/2005/8/layout/orgChart1"/>
    <dgm:cxn modelId="{DFF5063D-C589-4459-B195-E01A867F1EA7}" type="presOf" srcId="{B5FD64B1-49A5-4D52-9BB1-A659033A0769}" destId="{AB64874B-E9EA-4C4A-B177-B7324B57A9B9}" srcOrd="0" destOrd="0" presId="urn:microsoft.com/office/officeart/2005/8/layout/orgChart1"/>
    <dgm:cxn modelId="{DE3F3447-620C-4D38-BEB4-E31006E65BE6}" type="presOf" srcId="{36085DC4-25D2-4D6C-B830-A3EB4F88EB62}" destId="{34D130AB-0FE6-482D-BA7A-9CBFE239D35F}" srcOrd="0" destOrd="0" presId="urn:microsoft.com/office/officeart/2005/8/layout/orgChart1"/>
    <dgm:cxn modelId="{B61D669F-3CA6-4F60-B13E-905C349BF438}" type="presOf" srcId="{49EDD4CC-DD3E-4B34-8821-9D5D4FFD24A0}" destId="{F110EC6B-7EE6-4FE8-ACB9-3C0E6915C800}" srcOrd="1" destOrd="0" presId="urn:microsoft.com/office/officeart/2005/8/layout/orgChart1"/>
    <dgm:cxn modelId="{9D263ED3-046E-458C-AB93-542382BFA037}" type="presOf" srcId="{A0F99EE8-7626-43BE-9DF3-688AB40CB0D2}" destId="{EFF4E879-45A0-481A-8C7E-6A78485D707B}" srcOrd="1" destOrd="0" presId="urn:microsoft.com/office/officeart/2005/8/layout/orgChart1"/>
    <dgm:cxn modelId="{E1A6485D-4D4F-4070-91D4-40DCC119EC29}" type="presOf" srcId="{99C4D9D3-6329-451A-92AE-C9073470547B}" destId="{C88A651E-3F24-4124-82B8-F1558C09D6C2}" srcOrd="1" destOrd="0" presId="urn:microsoft.com/office/officeart/2005/8/layout/orgChart1"/>
    <dgm:cxn modelId="{8E3099DD-509C-4FE8-A035-77A2371D459E}" type="presOf" srcId="{148B9862-3273-43F2-933A-42251D080BD8}" destId="{53C84D72-309C-4629-8C80-EF8C8AB49EAF}" srcOrd="0" destOrd="0" presId="urn:microsoft.com/office/officeart/2005/8/layout/orgChart1"/>
    <dgm:cxn modelId="{38E51235-E239-43EB-B340-61C75AC9C6B0}" type="presOf" srcId="{1BCAE268-1FE4-43BE-8B3D-189F0A6B083B}" destId="{FCAFAC7C-D74F-4ACD-B286-E9EA8F7DA58F}" srcOrd="0" destOrd="0" presId="urn:microsoft.com/office/officeart/2005/8/layout/orgChart1"/>
    <dgm:cxn modelId="{24E9835D-3B3C-43AE-AE05-69B7649B76A2}" type="presOf" srcId="{1478BE53-F930-44AF-9243-C6C72D3E988D}" destId="{12D7DE21-D2D7-462F-9A98-4BDBD2267F95}" srcOrd="1" destOrd="0" presId="urn:microsoft.com/office/officeart/2005/8/layout/orgChart1"/>
    <dgm:cxn modelId="{BA18E168-963B-48CF-ADE6-F52022E732E2}" type="presOf" srcId="{88F5306A-D051-4082-91FA-F2A9EE489841}" destId="{2152F9FA-9715-4AE1-AC3A-1C47E26F6372}" srcOrd="1" destOrd="0" presId="urn:microsoft.com/office/officeart/2005/8/layout/orgChart1"/>
    <dgm:cxn modelId="{BD7FDBEE-DCF3-4478-A91B-831831AA5EDB}" srcId="{66BD0EA7-A5DA-4BB9-8F53-39940839803F}" destId="{9E1F0174-FE76-4964-822A-CD12FC860533}" srcOrd="0" destOrd="0" parTransId="{F813E56C-AFEB-4528-94B8-6F89871E3A01}" sibTransId="{16014BAB-AFB1-4898-801F-1CDC21934BB1}"/>
    <dgm:cxn modelId="{0568FCD7-4725-4C0D-AD66-23DD8E80BC49}" srcId="{AFE48B00-37F1-43E7-B724-29A32612A18A}" destId="{A0F99EE8-7626-43BE-9DF3-688AB40CB0D2}" srcOrd="0" destOrd="0" parTransId="{BED8B5FA-2909-406D-8913-4EA0CBA2A051}" sibTransId="{A364A3D7-0F17-4B2A-A35D-3F30EB61CCC4}"/>
    <dgm:cxn modelId="{A8171970-E9F9-4EFC-A5E8-B0E7B8F9F3C1}" srcId="{D753D28E-5040-4A8D-957E-ED848C3A6476}" destId="{F078EECC-B549-4911-BFDC-3C5B66DA8C86}" srcOrd="0" destOrd="0" parTransId="{E54A1FC3-1516-476E-A63B-24C6771B2DDF}" sibTransId="{DBF49220-321D-4927-B1CF-C01AF39B4275}"/>
    <dgm:cxn modelId="{819C9B35-A6D4-481C-9565-0676FF60C90B}" type="presOf" srcId="{81E7C2F3-D87B-407F-B369-74520296FD6A}" destId="{1A1BE460-7463-4650-86A9-A252B520A2C6}" srcOrd="1" destOrd="0" presId="urn:microsoft.com/office/officeart/2005/8/layout/orgChart1"/>
    <dgm:cxn modelId="{43524B0C-24CB-4C85-B9C5-EA03EDAD9BAE}" type="presOf" srcId="{390D3AA3-6292-41E1-8CC4-2DC52A6CF96A}" destId="{48D8447D-92C5-449C-9097-18F039144C86}" srcOrd="0" destOrd="0" presId="urn:microsoft.com/office/officeart/2005/8/layout/orgChart1"/>
    <dgm:cxn modelId="{D036169F-2E16-4751-9E66-00C98D1A5405}" type="presOf" srcId="{E7CD60FC-8ECF-465F-9EAD-B18FB7030287}" destId="{FB952FD1-6141-4C44-B665-339E69EA23FD}" srcOrd="0" destOrd="0" presId="urn:microsoft.com/office/officeart/2005/8/layout/orgChart1"/>
    <dgm:cxn modelId="{E7CC1310-A740-4736-AA58-2ADE60B17F59}" type="presOf" srcId="{81E7C2F3-D87B-407F-B369-74520296FD6A}" destId="{B5802D05-2E88-427B-832D-38148042F483}" srcOrd="0" destOrd="0" presId="urn:microsoft.com/office/officeart/2005/8/layout/orgChart1"/>
    <dgm:cxn modelId="{57005D74-F4CE-40F5-B4ED-3CAFC96E4047}" type="presOf" srcId="{9E1F0174-FE76-4964-822A-CD12FC860533}" destId="{EDBF4DB1-1736-41EC-92FE-50A71202F30C}" srcOrd="0" destOrd="0" presId="urn:microsoft.com/office/officeart/2005/8/layout/orgChart1"/>
    <dgm:cxn modelId="{9C25842F-F79B-4EEF-AB5B-7BBB0877576B}" srcId="{AFE48B00-37F1-43E7-B724-29A32612A18A}" destId="{E37A285E-3E65-4699-B6A1-885F5313133F}" srcOrd="5" destOrd="0" parTransId="{1D3EF991-2080-4534-8E0F-FD0342A1B07D}" sibTransId="{9BED5456-F619-4EE9-82B6-6B46E1105D1B}"/>
    <dgm:cxn modelId="{DFD8C2A3-4B69-494A-9078-847BEEEA9202}" type="presOf" srcId="{CBA5AAEF-753D-42CA-BE67-1B4EAF9C6D25}" destId="{4CCEDE19-D7E8-4995-B792-16E4B5439A15}" srcOrd="0" destOrd="0" presId="urn:microsoft.com/office/officeart/2005/8/layout/orgChart1"/>
    <dgm:cxn modelId="{0FDC9B4E-3317-4901-9A19-E5F4A95EC504}" type="presOf" srcId="{0B6E5185-3D4D-4597-B35A-E487B7C78AF8}" destId="{C2677FE7-5F9F-4D5F-8D98-B6B470DF4151}" srcOrd="0" destOrd="0" presId="urn:microsoft.com/office/officeart/2005/8/layout/orgChart1"/>
    <dgm:cxn modelId="{26A1E7B8-DB2A-432F-926B-6BCAA0F75E69}" srcId="{D753D28E-5040-4A8D-957E-ED848C3A6476}" destId="{6F2B0352-9189-490A-B1D6-4BDC4DBEC744}" srcOrd="1" destOrd="0" parTransId="{E5F64AE1-9D11-4D07-A7BD-DB4309D3023A}" sibTransId="{A737DE18-9119-42B4-A783-7DDD75EEF0A4}"/>
    <dgm:cxn modelId="{599F418B-64BC-4CD5-919A-A689ADA750AA}" type="presOf" srcId="{3741B5B7-328B-4A19-85D2-965BCC423399}" destId="{EFB37456-05C6-4BD2-A442-48D133C00CD1}" srcOrd="0" destOrd="0" presId="urn:microsoft.com/office/officeart/2005/8/layout/orgChart1"/>
    <dgm:cxn modelId="{7974E1C1-2A0D-4A66-9E79-8F8AAFC6B818}" type="presOf" srcId="{09FE09A9-3775-4B16-9DC0-1F298F68A2F2}" destId="{9D29DBCC-C3D4-48EF-B473-551C6EFE0C1A}" srcOrd="1" destOrd="0" presId="urn:microsoft.com/office/officeart/2005/8/layout/orgChart1"/>
    <dgm:cxn modelId="{7FD2CC0A-B66A-46F9-966F-141AF5D8D2F5}" type="presOf" srcId="{CBA5AAEF-753D-42CA-BE67-1B4EAF9C6D25}" destId="{7A905D1F-2ECE-4D3A-96D6-FF49F170D77E}" srcOrd="1" destOrd="0" presId="urn:microsoft.com/office/officeart/2005/8/layout/orgChart1"/>
    <dgm:cxn modelId="{11F24E21-7892-4FC2-901E-8505C9238F29}" type="presOf" srcId="{CD5EE2AA-C6B4-422B-B3DE-4750D8C94E91}" destId="{7B887145-AAA7-4BAC-95F9-8DE6E35B32D8}" srcOrd="0" destOrd="0" presId="urn:microsoft.com/office/officeart/2005/8/layout/orgChart1"/>
    <dgm:cxn modelId="{88CABAA5-B47D-45CF-882C-BC16DCA1DDDA}" type="presOf" srcId="{0A95A587-E578-4287-AB1D-097CAC0EF143}" destId="{A59D7EE3-0668-4A73-B1EA-183ABA87C458}" srcOrd="0" destOrd="0" presId="urn:microsoft.com/office/officeart/2005/8/layout/orgChart1"/>
    <dgm:cxn modelId="{DF424E72-9662-4A17-82F3-79EB12607180}" type="presOf" srcId="{BED8B5FA-2909-406D-8913-4EA0CBA2A051}" destId="{393F4733-A4D7-42A2-9F28-88C72FAD3E56}" srcOrd="0" destOrd="0" presId="urn:microsoft.com/office/officeart/2005/8/layout/orgChart1"/>
    <dgm:cxn modelId="{C2FBF00C-5558-436D-9DF0-170C3325AE65}" type="presOf" srcId="{A38A86E0-8CF5-47F0-8022-CA7709C4F6F0}" destId="{94FA38DB-C740-4288-B19C-C296735E58AD}" srcOrd="0" destOrd="0" presId="urn:microsoft.com/office/officeart/2005/8/layout/orgChart1"/>
    <dgm:cxn modelId="{3985BAF3-BAB8-4139-9781-C0B6A4587CB3}" srcId="{F078EECC-B549-4911-BFDC-3C5B66DA8C86}" destId="{81E7C2F3-D87B-407F-B369-74520296FD6A}" srcOrd="3" destOrd="0" parTransId="{BD7C1CA0-EB7C-4D13-A8C4-73794EF9DF05}" sibTransId="{B516D612-E2DE-4B32-9479-F7499F6A22CF}"/>
    <dgm:cxn modelId="{141C42FA-1488-4F75-BAC3-60D1963D2F0E}" type="presOf" srcId="{7D5A7E26-E1C5-444A-9D95-33488D674BBA}" destId="{0F783BCD-26D2-4BED-84A2-696D869392D4}" srcOrd="1" destOrd="0" presId="urn:microsoft.com/office/officeart/2005/8/layout/orgChart1"/>
    <dgm:cxn modelId="{B8842811-FDD0-4CBE-884C-7571EA3377FD}" type="presOf" srcId="{55F68BFA-C60C-479D-8E41-B552463D7474}" destId="{898CC47C-729D-453D-A440-A9C3987CE83E}" srcOrd="0" destOrd="0" presId="urn:microsoft.com/office/officeart/2005/8/layout/orgChart1"/>
    <dgm:cxn modelId="{93305191-B047-4763-B8CC-9D018E80817F}" type="presOf" srcId="{51E97597-171E-49D6-B2D9-DFC380EA2926}" destId="{D7CF29A9-DBD2-4E1F-8437-0B25C9E6BB6A}" srcOrd="1" destOrd="0" presId="urn:microsoft.com/office/officeart/2005/8/layout/orgChart1"/>
    <dgm:cxn modelId="{1E948F9B-1AED-4F3B-AB85-8E056CF6A8C2}" srcId="{B5FD64B1-49A5-4D52-9BB1-A659033A0769}" destId="{FB7C4F20-7A40-444C-A746-8B4BE6E019DD}" srcOrd="0" destOrd="0" parTransId="{E2C673F0-3743-4318-84C1-C7EB1F8C882E}" sibTransId="{E0D6A0AA-5EC9-4EAF-8F2C-F6DB6C7629A6}"/>
    <dgm:cxn modelId="{FFAC4BDA-E897-4568-B221-0317E844F243}" type="presOf" srcId="{23A19FF7-A56B-43D8-8877-03BCD0B1671C}" destId="{DBBB1C90-E9E1-4C56-BB6E-2E1275EE27E8}" srcOrd="0" destOrd="0" presId="urn:microsoft.com/office/officeart/2005/8/layout/orgChart1"/>
    <dgm:cxn modelId="{C9A7AB99-F268-4DDF-981F-756224775B7B}" srcId="{99C4D9D3-6329-451A-92AE-C9073470547B}" destId="{3FD1CAA6-00A6-4AA0-A46A-981739AB9464}" srcOrd="1" destOrd="0" parTransId="{8E0F096D-A774-42EB-AC8D-FC37C7534FB6}" sibTransId="{61823C57-23AF-4D9A-8F52-06AD30B15A64}"/>
    <dgm:cxn modelId="{FD4404E7-54AA-42BF-8D58-550F2963F398}" srcId="{AFE48B00-37F1-43E7-B724-29A32612A18A}" destId="{1BCAE268-1FE4-43BE-8B3D-189F0A6B083B}" srcOrd="1" destOrd="0" parTransId="{7F2E516E-A0EA-463F-82A4-43F8821FB581}" sibTransId="{4233DB2F-7A34-460F-913A-23EC4547CC60}"/>
    <dgm:cxn modelId="{C0BE4F96-0242-48AC-B4F0-D4F63A1CB703}" type="presOf" srcId="{8792AA7B-C891-4005-AEB6-F66E067E122A}" destId="{888D7BEE-BF7F-41B9-9237-E89206AB56B7}" srcOrd="0" destOrd="0" presId="urn:microsoft.com/office/officeart/2005/8/layout/orgChart1"/>
    <dgm:cxn modelId="{B366DBE6-22F8-4F37-B123-AFC790DDECA2}" type="presOf" srcId="{8E0F096D-A774-42EB-AC8D-FC37C7534FB6}" destId="{4DA1D61F-6E23-417E-97AC-3CC012B08CB4}" srcOrd="0" destOrd="0" presId="urn:microsoft.com/office/officeart/2005/8/layout/orgChart1"/>
    <dgm:cxn modelId="{851DD103-A6A5-4B8F-8A3D-D78EDBE62A84}" type="presOf" srcId="{A38A86E0-8CF5-47F0-8022-CA7709C4F6F0}" destId="{E28C721B-0398-4E25-B999-DB4D9A2F4F36}" srcOrd="1" destOrd="0" presId="urn:microsoft.com/office/officeart/2005/8/layout/orgChart1"/>
    <dgm:cxn modelId="{6A5DB33A-F668-41D2-96C2-DDA0EC51E5D4}" srcId="{66BD0EA7-A5DA-4BB9-8F53-39940839803F}" destId="{14E5A9AC-C994-4CC9-8EE0-202A007383F0}" srcOrd="1" destOrd="0" parTransId="{0B6E5185-3D4D-4597-B35A-E487B7C78AF8}" sibTransId="{56049F24-6C9E-4DB5-A054-F2B0430E00F6}"/>
    <dgm:cxn modelId="{4B16B8AC-9305-49BA-B2CA-06AA3B959E7E}" type="presOf" srcId="{F078EECC-B549-4911-BFDC-3C5B66DA8C86}" destId="{FB8E428F-FF25-42BD-AFCA-176F8940ABF6}" srcOrd="0" destOrd="0" presId="urn:microsoft.com/office/officeart/2005/8/layout/orgChart1"/>
    <dgm:cxn modelId="{3798679A-8C11-487C-99C2-E3ECFDBB1729}" type="presOf" srcId="{6571FDAC-B586-4306-AC49-5AB118DF3BCF}" destId="{E6A8FA02-D7BA-4558-90AB-19F3B6F498EA}" srcOrd="0" destOrd="0" presId="urn:microsoft.com/office/officeart/2005/8/layout/orgChart1"/>
    <dgm:cxn modelId="{5080B4FB-6027-41ED-BAA1-5C3BB8F2F0A9}" type="presOf" srcId="{8AAB2DC5-5BF3-4B56-B9B4-8B8B4B1DD46F}" destId="{4576CDC0-AA70-48C9-8F28-B5C3C4FD5C1C}" srcOrd="0" destOrd="0" presId="urn:microsoft.com/office/officeart/2005/8/layout/orgChart1"/>
    <dgm:cxn modelId="{11486AFF-68C9-4228-8F44-546E731A5C54}" type="presOf" srcId="{E37A285E-3E65-4699-B6A1-885F5313133F}" destId="{4015AE06-FB2E-4F86-ABD8-E77F23053A0D}" srcOrd="0" destOrd="0" presId="urn:microsoft.com/office/officeart/2005/8/layout/orgChart1"/>
    <dgm:cxn modelId="{9B2FF58C-06F1-4C58-92A0-4B5C6374F841}" type="presOf" srcId="{3FD1CAA6-00A6-4AA0-A46A-981739AB9464}" destId="{58A06200-9398-42E0-9D44-C8C6AC4E7C91}" srcOrd="0" destOrd="0" presId="urn:microsoft.com/office/officeart/2005/8/layout/orgChart1"/>
    <dgm:cxn modelId="{7A155DCA-DDAD-4188-8F73-A5CFB8174188}" type="presOf" srcId="{18EB5FFB-366B-44ED-9546-7A39EC48DA86}" destId="{6A558856-4A5F-461B-BE86-B2C1DE17E7E0}" srcOrd="0" destOrd="0" presId="urn:microsoft.com/office/officeart/2005/8/layout/orgChart1"/>
    <dgm:cxn modelId="{3809EE96-0639-4E26-9413-15DD146886C2}" type="presOf" srcId="{AFE48B00-37F1-43E7-B724-29A32612A18A}" destId="{19FE895A-1508-43E7-B4AC-4A5796CD4DA8}" srcOrd="1" destOrd="0" presId="urn:microsoft.com/office/officeart/2005/8/layout/orgChart1"/>
    <dgm:cxn modelId="{92323604-1D43-4A2E-94B1-3E98CC835BD3}" srcId="{09FE09A9-3775-4B16-9DC0-1F298F68A2F2}" destId="{1478BE53-F930-44AF-9243-C6C72D3E988D}" srcOrd="0" destOrd="0" parTransId="{55F68BFA-C60C-479D-8E41-B552463D7474}" sibTransId="{67EB2F63-3219-408B-9B09-9EE726AAF5FA}"/>
    <dgm:cxn modelId="{258B7A48-8C30-44E3-AA2E-05F21FC2086C}" type="presOf" srcId="{B5FD64B1-49A5-4D52-9BB1-A659033A0769}" destId="{9326E017-A46E-4880-9C9B-E36D8686EF8C}" srcOrd="1" destOrd="0" presId="urn:microsoft.com/office/officeart/2005/8/layout/orgChart1"/>
    <dgm:cxn modelId="{992AC975-3CB5-4625-86AD-A88323B04875}" type="presOf" srcId="{137989AA-208E-4D34-883F-D63F9EDB5A52}" destId="{E8DAAABC-4A9B-4858-89A4-4EF66BA831AF}" srcOrd="0" destOrd="0" presId="urn:microsoft.com/office/officeart/2005/8/layout/orgChart1"/>
    <dgm:cxn modelId="{26CFF6D4-DC63-48D5-8224-44443CDB5598}" srcId="{F009A499-9942-4730-BB8B-5D32EA34CD54}" destId="{51E97597-171E-49D6-B2D9-DFC380EA2926}" srcOrd="1" destOrd="0" parTransId="{9F23976C-ACC4-4005-9D29-38EF5FDCCD6E}" sibTransId="{73C88DBD-BC90-416F-B967-3DA56F915040}"/>
    <dgm:cxn modelId="{C9444125-FAEC-4EAF-928A-9EC03E7B76A1}" type="presOf" srcId="{9E1F0174-FE76-4964-822A-CD12FC860533}" destId="{50B197D1-B281-4635-B98D-694B2CF7E51C}" srcOrd="1" destOrd="0" presId="urn:microsoft.com/office/officeart/2005/8/layout/orgChart1"/>
    <dgm:cxn modelId="{7BBC4BDE-2327-4D5D-AA5E-CBBBD35F0A17}" type="presOf" srcId="{99C4D9D3-6329-451A-92AE-C9073470547B}" destId="{BE005205-7A51-4BC2-81CD-C1795EDD555D}" srcOrd="0" destOrd="0" presId="urn:microsoft.com/office/officeart/2005/8/layout/orgChart1"/>
    <dgm:cxn modelId="{2FF25F13-A419-4C14-B76A-2E878CC6A596}" type="presOf" srcId="{E9934D4C-F0EF-4AAD-89A9-6907B205D212}" destId="{6CCA1F8F-15AE-4835-9C74-514C5011F93F}" srcOrd="0" destOrd="0" presId="urn:microsoft.com/office/officeart/2005/8/layout/orgChart1"/>
    <dgm:cxn modelId="{7CA763A0-44C3-4AF0-AA27-F999FC2E8A2B}" srcId="{09FE09A9-3775-4B16-9DC0-1F298F68A2F2}" destId="{A38A86E0-8CF5-47F0-8022-CA7709C4F6F0}" srcOrd="1" destOrd="0" parTransId="{8E5C8FDD-B2FC-4C32-A571-E8B1BDE7BD60}" sibTransId="{1A984A03-2168-4DF5-80C9-8B3EFBC3CA3C}"/>
    <dgm:cxn modelId="{90E09357-9FD1-456F-8E46-C96E45D06A4B}" srcId="{AFE48B00-37F1-43E7-B724-29A32612A18A}" destId="{0A95A587-E578-4287-AB1D-097CAC0EF143}" srcOrd="6" destOrd="0" parTransId="{C0C4F27A-48C9-4F61-B65F-2A2E38F793EE}" sibTransId="{DA1AB0FF-EC07-40AF-8586-C6425DFA5B20}"/>
    <dgm:cxn modelId="{CB2FF3C5-8F0B-447E-865D-11EB10332F9F}" srcId="{81E7C2F3-D87B-407F-B369-74520296FD6A}" destId="{BE3DCDCB-319C-4430-B08A-04E1D6F8B226}" srcOrd="0" destOrd="0" parTransId="{A0F1E61A-F6CF-4AD1-B848-EDC8FD23E3FD}" sibTransId="{20336EA5-4E1B-427E-B4CD-A7EDAF7BB201}"/>
    <dgm:cxn modelId="{BBF50278-48C2-4D8A-AE3A-DA19FB5893F6}" type="presOf" srcId="{51E97597-171E-49D6-B2D9-DFC380EA2926}" destId="{CA28FD1D-61BA-4205-9BE0-3DFB3F6D1E39}" srcOrd="0" destOrd="0" presId="urn:microsoft.com/office/officeart/2005/8/layout/orgChart1"/>
    <dgm:cxn modelId="{F9EE3F7B-007B-4369-BF35-86E56A8E876B}" type="presOf" srcId="{FB7C4F20-7A40-444C-A746-8B4BE6E019DD}" destId="{5788BEA5-DD40-4133-87A6-966374F54A00}" srcOrd="1" destOrd="0" presId="urn:microsoft.com/office/officeart/2005/8/layout/orgChart1"/>
    <dgm:cxn modelId="{86061BB2-2A5C-4059-978E-81EAECA16E09}" type="presOf" srcId="{D16026AA-7257-46E9-AE0F-844BA1DFCF88}" destId="{25BD006F-2562-45D5-85C3-5E35AC72DB43}" srcOrd="0" destOrd="0" presId="urn:microsoft.com/office/officeart/2005/8/layout/orgChart1"/>
    <dgm:cxn modelId="{B21C1075-5BAF-4A5A-BDC3-CA388D04E49D}" srcId="{D753D28E-5040-4A8D-957E-ED848C3A6476}" destId="{66BD0EA7-A5DA-4BB9-8F53-39940839803F}" srcOrd="2" destOrd="0" parTransId="{673DEC9B-D2B5-48C5-AB60-9F17829612EA}" sibTransId="{E8143741-96D6-45ED-AA19-C4B31103E1FC}"/>
    <dgm:cxn modelId="{3DD2DC49-01B6-4A88-A8E0-12D706B1E51A}" srcId="{99C4D9D3-6329-451A-92AE-C9073470547B}" destId="{6571FDAC-B586-4306-AC49-5AB118DF3BCF}" srcOrd="0" destOrd="0" parTransId="{C151EF34-E575-48A1-A8A3-232442D78676}" sibTransId="{51780DF3-B28F-4D7A-8FC7-D7C6CB756324}"/>
    <dgm:cxn modelId="{A710A319-048A-4A7F-8CFC-52A135724C5C}" type="presOf" srcId="{95043146-E368-4321-B322-5B2D5136AA8E}" destId="{8C40E4BC-F4AA-408F-8756-27CB6CA0ED7A}" srcOrd="1" destOrd="0" presId="urn:microsoft.com/office/officeart/2005/8/layout/orgChart1"/>
    <dgm:cxn modelId="{E824C731-F16C-46DB-A2CD-1E0A4AD8EFA6}" srcId="{6F2B0352-9189-490A-B1D6-4BDC4DBEC744}" destId="{95043146-E368-4321-B322-5B2D5136AA8E}" srcOrd="4" destOrd="0" parTransId="{AA379127-3786-4410-8612-69B69BE2B0E8}" sibTransId="{CA1407A6-E6E6-43AD-AF96-783EBFB3238E}"/>
    <dgm:cxn modelId="{7A98EFE4-3354-4C11-8AC4-955EDB690EF2}" type="presOf" srcId="{20939415-6DE6-4A97-A3E3-9412E924208B}" destId="{4C27AAF1-343E-4E3C-8A54-2A5A1E6545F4}" srcOrd="0" destOrd="0" presId="urn:microsoft.com/office/officeart/2005/8/layout/orgChart1"/>
    <dgm:cxn modelId="{682EEA44-9D48-487F-AC91-190B0AA2D1D5}" type="presOf" srcId="{6571FDAC-B586-4306-AC49-5AB118DF3BCF}" destId="{B3A89DED-07A7-40DE-9943-7270B1BC0405}" srcOrd="1" destOrd="0" presId="urn:microsoft.com/office/officeart/2005/8/layout/orgChart1"/>
    <dgm:cxn modelId="{B96DC0E0-B292-42C5-8DB7-A6B0A0AAA96F}" type="presOf" srcId="{8E5C8FDD-B2FC-4C32-A571-E8B1BDE7BD60}" destId="{9166EE0E-6978-4CC5-85C0-CBE7605FDB06}" srcOrd="0" destOrd="0" presId="urn:microsoft.com/office/officeart/2005/8/layout/orgChart1"/>
    <dgm:cxn modelId="{A31CE3F4-D027-4AB5-8532-B8ACBE08EEF3}" type="presOf" srcId="{1BCAE268-1FE4-43BE-8B3D-189F0A6B083B}" destId="{F799FE4A-D9E8-46FE-AE1A-0A7B127A1780}" srcOrd="1" destOrd="0" presId="urn:microsoft.com/office/officeart/2005/8/layout/orgChart1"/>
    <dgm:cxn modelId="{94CB0646-35D0-4384-B103-5D29F866EFD8}" type="presOf" srcId="{7D5A7E26-E1C5-444A-9D95-33488D674BBA}" destId="{FD02CF16-33F2-479C-A0A9-879F8EAED713}" srcOrd="0" destOrd="0" presId="urn:microsoft.com/office/officeart/2005/8/layout/orgChart1"/>
    <dgm:cxn modelId="{343F603F-B8C7-44C8-BF83-A619650E7341}" srcId="{AFE48B00-37F1-43E7-B724-29A32612A18A}" destId="{18EB5FFB-366B-44ED-9546-7A39EC48DA86}" srcOrd="2" destOrd="0" parTransId="{D8D2B890-D16E-4B47-A889-4BA7CFD180EB}" sibTransId="{8B3402DE-E5D6-40A3-8F9E-B0451ACCF907}"/>
    <dgm:cxn modelId="{DE4A4A9E-B4E4-412B-8FFB-65D1E22F3531}" type="presOf" srcId="{83CF77B1-CCB9-40FB-A1A8-0CCDD9E9038F}" destId="{55264BFE-AAF4-4C40-B3F3-1A659BF141E9}" srcOrd="1" destOrd="0" presId="urn:microsoft.com/office/officeart/2005/8/layout/orgChart1"/>
    <dgm:cxn modelId="{3D25A242-095A-4515-9FB7-686CA00506D2}" type="presOf" srcId="{95043146-E368-4321-B322-5B2D5136AA8E}" destId="{A9DDABB5-0E79-47A0-AC60-2E825000411E}" srcOrd="0" destOrd="0" presId="urn:microsoft.com/office/officeart/2005/8/layout/orgChart1"/>
    <dgm:cxn modelId="{F51B9DBE-DAF8-40DB-A4F4-F607F41BD320}" type="presOf" srcId="{D753D28E-5040-4A8D-957E-ED848C3A6476}" destId="{5867CF26-BA1A-48D3-A386-B1B7C808BA25}" srcOrd="0" destOrd="0" presId="urn:microsoft.com/office/officeart/2005/8/layout/orgChart1"/>
    <dgm:cxn modelId="{0FF670C8-DB2D-439C-AC3B-4C13EFF0F9CF}" type="presOf" srcId="{9BA3DC1C-612E-43B0-B240-8EF53CB306DE}" destId="{AF6E5EEF-4FDD-43A0-9AF1-D98F888E1C8A}" srcOrd="0" destOrd="0" presId="urn:microsoft.com/office/officeart/2005/8/layout/orgChart1"/>
    <dgm:cxn modelId="{0167939C-BEAB-45ED-AD46-4C3C64A67ED7}" type="presOf" srcId="{AA379127-3786-4410-8612-69B69BE2B0E8}" destId="{6CBBBB09-FCD0-4CF4-9FF8-A78B41B0858C}" srcOrd="0" destOrd="0" presId="urn:microsoft.com/office/officeart/2005/8/layout/orgChart1"/>
    <dgm:cxn modelId="{9F575046-8961-4E2E-955D-DC06BAE2E51C}" type="presOf" srcId="{14E5A9AC-C994-4CC9-8EE0-202A007383F0}" destId="{EAD8F06E-28AA-4426-B184-FD2AA261EB02}" srcOrd="1" destOrd="0" presId="urn:microsoft.com/office/officeart/2005/8/layout/orgChart1"/>
    <dgm:cxn modelId="{05833BE0-D1E8-4E8E-94A5-B9ED96E54AC8}" type="presOf" srcId="{C0C4F27A-48C9-4F61-B65F-2A2E38F793EE}" destId="{030FE0A2-8DA7-434F-9114-3CD1E3147486}" srcOrd="0" destOrd="0" presId="urn:microsoft.com/office/officeart/2005/8/layout/orgChart1"/>
    <dgm:cxn modelId="{0B67BBC2-4C1E-4D5E-BAA9-A35EBE323FA4}" srcId="{CBA5AAEF-753D-42CA-BE67-1B4EAF9C6D25}" destId="{E7CD60FC-8ECF-465F-9EAD-B18FB7030287}" srcOrd="1" destOrd="0" parTransId="{23A19FF7-A56B-43D8-8877-03BCD0B1671C}" sibTransId="{82328E2D-13B7-4C4A-8B79-89186E36154D}"/>
    <dgm:cxn modelId="{D251482D-5171-4854-8D7A-7F7B0337A3F3}" type="presOf" srcId="{BE3DCDCB-319C-4430-B08A-04E1D6F8B226}" destId="{E28D4C26-4EE7-4F14-8C7F-8E98B62BD08B}" srcOrd="1" destOrd="0" presId="urn:microsoft.com/office/officeart/2005/8/layout/orgChart1"/>
    <dgm:cxn modelId="{60A92F3A-43AF-4443-8A41-E80B57C1DBF8}" type="presOf" srcId="{66BD0EA7-A5DA-4BB9-8F53-39940839803F}" destId="{C66A090F-995C-429B-98CC-12F9F1561A3D}" srcOrd="0" destOrd="0" presId="urn:microsoft.com/office/officeart/2005/8/layout/orgChart1"/>
    <dgm:cxn modelId="{FD1E188E-5180-436C-9F61-EEFC4AC401A8}" type="presOf" srcId="{1478BE53-F930-44AF-9243-C6C72D3E988D}" destId="{0BE7E1A2-E98A-47B1-8201-4B7E55364A69}" srcOrd="0" destOrd="0" presId="urn:microsoft.com/office/officeart/2005/8/layout/orgChart1"/>
    <dgm:cxn modelId="{8C1E23A9-C2A4-4C5F-8BE1-8B8D5F60A9FA}" type="presOf" srcId="{BD7C1CA0-EB7C-4D13-A8C4-73794EF9DF05}" destId="{0C4CE493-D0CE-4085-BA7D-819264294DDB}" srcOrd="0" destOrd="0" presId="urn:microsoft.com/office/officeart/2005/8/layout/orgChart1"/>
    <dgm:cxn modelId="{47AA1408-19A7-42C1-8A77-FC5BF2DE6196}" srcId="{AFE48B00-37F1-43E7-B724-29A32612A18A}" destId="{148B9862-3273-43F2-933A-42251D080BD8}" srcOrd="4" destOrd="0" parTransId="{3741B5B7-328B-4A19-85D2-965BCC423399}" sibTransId="{81688076-952A-4823-B1F5-0A9868EE7B91}"/>
    <dgm:cxn modelId="{8DB769F9-CD4D-4D0E-98C1-D6562E35BE82}" type="presOf" srcId="{386E640F-E3ED-4492-B5EB-E312FFB6C4AB}" destId="{5411792E-C245-45FE-941F-3B5642B3245E}" srcOrd="0" destOrd="0" presId="urn:microsoft.com/office/officeart/2005/8/layout/orgChart1"/>
    <dgm:cxn modelId="{21BEA4DF-610F-46EE-BB07-4B4E587902EF}" type="presOf" srcId="{D8D2B890-D16E-4B47-A889-4BA7CFD180EB}" destId="{E9E6ECB0-9F0A-440D-9C44-088110263E23}" srcOrd="0" destOrd="0" presId="urn:microsoft.com/office/officeart/2005/8/layout/orgChart1"/>
    <dgm:cxn modelId="{734F77E0-0714-4B1C-B95A-40423642D026}" type="presOf" srcId="{88F5306A-D051-4082-91FA-F2A9EE489841}" destId="{E189E904-3B83-4927-BB52-CAC1B4A67D95}" srcOrd="0" destOrd="0" presId="urn:microsoft.com/office/officeart/2005/8/layout/orgChart1"/>
    <dgm:cxn modelId="{B10B9F07-1153-45C8-8924-D652912295B3}" type="presOf" srcId="{6F2B0352-9189-490A-B1D6-4BDC4DBEC744}" destId="{5768DC14-35F1-4A1C-B3D9-92E239BD4C28}" srcOrd="1" destOrd="0" presId="urn:microsoft.com/office/officeart/2005/8/layout/orgChart1"/>
    <dgm:cxn modelId="{6D10E1D5-3B5A-4F26-8DA5-839C817D2726}" type="presOf" srcId="{8792AA7B-C891-4005-AEB6-F66E067E122A}" destId="{9EA04311-2548-44A3-98D7-852C7DEF560C}" srcOrd="1" destOrd="0" presId="urn:microsoft.com/office/officeart/2005/8/layout/orgChart1"/>
    <dgm:cxn modelId="{E48DC095-9F17-4EF3-A359-D66EA094D560}" type="presOf" srcId="{386E640F-E3ED-4492-B5EB-E312FFB6C4AB}" destId="{3A892735-2179-4228-A400-BE41BD726D30}" srcOrd="1" destOrd="0" presId="urn:microsoft.com/office/officeart/2005/8/layout/orgChart1"/>
    <dgm:cxn modelId="{0FD6BFF8-F8CD-4331-8D61-AAE6F815863C}" srcId="{CBA5AAEF-753D-42CA-BE67-1B4EAF9C6D25}" destId="{88F5306A-D051-4082-91FA-F2A9EE489841}" srcOrd="2" destOrd="0" parTransId="{68D67AF0-1EEC-4285-8774-3AD4E711EBBF}" sibTransId="{3CF63B4F-F4E3-4BF0-87D7-ED86692E60E1}"/>
    <dgm:cxn modelId="{D97561B3-8793-43A1-9B4B-0E2F56715F35}" type="presOf" srcId="{83CF77B1-CCB9-40FB-A1A8-0CCDD9E9038F}" destId="{3DC142BF-5E0B-47D3-A3F2-96C69662BC96}" srcOrd="0" destOrd="0" presId="urn:microsoft.com/office/officeart/2005/8/layout/orgChart1"/>
    <dgm:cxn modelId="{C9FFD996-9D03-4F55-880F-B9D84989230A}" srcId="{AFE48B00-37F1-43E7-B724-29A32612A18A}" destId="{7D5A7E26-E1C5-444A-9D95-33488D674BBA}" srcOrd="3" destOrd="0" parTransId="{72A645B1-8283-43AF-A4FF-758EA9919667}" sibTransId="{1557C701-F270-4428-A594-76B977A27ACA}"/>
    <dgm:cxn modelId="{53BE22E5-4217-438E-9681-DE03F9D8D388}" type="presOf" srcId="{FB7C4F20-7A40-444C-A746-8B4BE6E019DD}" destId="{765AD4E1-9D6B-4C10-94A6-659F75AC16ED}" srcOrd="0" destOrd="0" presId="urn:microsoft.com/office/officeart/2005/8/layout/orgChart1"/>
    <dgm:cxn modelId="{E51824B8-0BA4-415E-B5A5-AD559960DFFA}" type="presOf" srcId="{66BD0EA7-A5DA-4BB9-8F53-39940839803F}" destId="{DD59A820-8CCC-4116-A5D2-6FB758BDEF3D}" srcOrd="1" destOrd="0" presId="urn:microsoft.com/office/officeart/2005/8/layout/orgChart1"/>
    <dgm:cxn modelId="{155CC046-B3B7-4D52-AC3D-4466988454F8}" srcId="{CBA5AAEF-753D-42CA-BE67-1B4EAF9C6D25}" destId="{3A8743E2-BE00-43B0-AE37-1DB0948FBACA}" srcOrd="0" destOrd="0" parTransId="{EECD9ADF-F99F-4A8E-A6C9-DC9EC094657D}" sibTransId="{6FC9F100-F284-4929-952D-05EF2ECCA3E0}"/>
    <dgm:cxn modelId="{666CD070-6EE7-49C9-BA2E-C7B816E3207F}" srcId="{6F2B0352-9189-490A-B1D6-4BDC4DBEC744}" destId="{B5FD64B1-49A5-4D52-9BB1-A659033A0769}" srcOrd="2" destOrd="0" parTransId="{CD5EE2AA-C6B4-422B-B3DE-4750D8C94E91}" sibTransId="{25F10468-581D-4013-B9A0-5BADBABB5DB2}"/>
    <dgm:cxn modelId="{7CB234E2-4ADF-4BB3-9A71-18F2F6F6FDBA}" type="presOf" srcId="{A0F99EE8-7626-43BE-9DF3-688AB40CB0D2}" destId="{D4310C73-FC70-4F0B-A325-2A16DEC3C35C}" srcOrd="0" destOrd="0" presId="urn:microsoft.com/office/officeart/2005/8/layout/orgChart1"/>
    <dgm:cxn modelId="{139DAE97-C4BE-4994-B901-2E6ACBAD73D2}" type="presOf" srcId="{3A8743E2-BE00-43B0-AE37-1DB0948FBACA}" destId="{262D2654-5C53-4AB1-AA07-E3371FB125CA}" srcOrd="1" destOrd="0" presId="urn:microsoft.com/office/officeart/2005/8/layout/orgChart1"/>
    <dgm:cxn modelId="{B3907E9E-01E2-4DB8-B4BB-8A32B351D278}" type="presOf" srcId="{6F2B0352-9189-490A-B1D6-4BDC4DBEC744}" destId="{F8A5B5F8-2A7E-45B4-B777-55C08041F35B}" srcOrd="0" destOrd="0" presId="urn:microsoft.com/office/officeart/2005/8/layout/orgChart1"/>
    <dgm:cxn modelId="{5F03FA6B-1708-417E-822B-6D831B7803AD}" type="presOf" srcId="{A0F1E61A-F6CF-4AD1-B848-EDC8FD23E3FD}" destId="{AE2219A1-98D3-4B7A-8286-581396464E68}" srcOrd="0" destOrd="0" presId="urn:microsoft.com/office/officeart/2005/8/layout/orgChart1"/>
    <dgm:cxn modelId="{A03A2CEF-F569-4590-A541-EC56FD80B9EA}" srcId="{F078EECC-B549-4911-BFDC-3C5B66DA8C86}" destId="{99C4D9D3-6329-451A-92AE-C9073470547B}" srcOrd="0" destOrd="0" parTransId="{36085DC4-25D2-4D6C-B830-A3EB4F88EB62}" sibTransId="{E283FCD6-4C3D-44B4-9D7F-F6F9C6F4D16E}"/>
    <dgm:cxn modelId="{FE12C34D-C1FE-4421-9827-9B12BC475F2F}" srcId="{6F2B0352-9189-490A-B1D6-4BDC4DBEC744}" destId="{CBA5AAEF-753D-42CA-BE67-1B4EAF9C6D25}" srcOrd="1" destOrd="0" parTransId="{E9934D4C-F0EF-4AAD-89A9-6907B205D212}" sibTransId="{A08E9E4F-C5EB-4C3D-8BDE-84423B0736B4}"/>
    <dgm:cxn modelId="{DC8D7536-FDF2-4586-9B08-32B6DD42E6C2}" srcId="{6F2B0352-9189-490A-B1D6-4BDC4DBEC744}" destId="{83CF77B1-CCB9-40FB-A1A8-0CCDD9E9038F}" srcOrd="3" destOrd="0" parTransId="{D16026AA-7257-46E9-AE0F-844BA1DFCF88}" sibTransId="{57BFB820-B44B-46F7-B0EF-5ABD4BB0496F}"/>
    <dgm:cxn modelId="{EC908B67-0216-4190-B9BB-8B0842EB5AF1}" srcId="{6F2B0352-9189-490A-B1D6-4BDC4DBEC744}" destId="{AFE48B00-37F1-43E7-B724-29A32612A18A}" srcOrd="0" destOrd="0" parTransId="{9BA3DC1C-612E-43B0-B240-8EF53CB306DE}" sibTransId="{707B832E-C608-4EBE-9984-D5C77489E539}"/>
    <dgm:cxn modelId="{7763E4A7-003A-4B98-9316-D81C316478BC}" type="presOf" srcId="{F009A499-9942-4730-BB8B-5D32EA34CD54}" destId="{F0B83D4B-3CA7-4C75-A1E6-55B2593A5044}" srcOrd="0" destOrd="0" presId="urn:microsoft.com/office/officeart/2005/8/layout/orgChart1"/>
    <dgm:cxn modelId="{8A2C1D56-C8D4-4A99-A369-996AB37706BA}" type="presOf" srcId="{F078EECC-B549-4911-BFDC-3C5B66DA8C86}" destId="{9AB9DB63-299F-47E4-AEB4-BEEB87ECE52C}" srcOrd="1" destOrd="0" presId="urn:microsoft.com/office/officeart/2005/8/layout/orgChart1"/>
    <dgm:cxn modelId="{80B7B253-85F3-4C54-8273-0771A8440D1E}" type="presOf" srcId="{EECD9ADF-F99F-4A8E-A6C9-DC9EC094657D}" destId="{7427876E-1ACB-4524-B799-3E5FD458CC84}" srcOrd="0" destOrd="0" presId="urn:microsoft.com/office/officeart/2005/8/layout/orgChart1"/>
    <dgm:cxn modelId="{5CB3045B-CD80-4ED5-87E5-F2E2F8517D0D}" type="presOf" srcId="{949ADCAB-7C81-4BEA-998A-B69073FB3294}" destId="{47E709CF-C496-4795-A48E-DD8ED5B8AA55}" srcOrd="0" destOrd="0" presId="urn:microsoft.com/office/officeart/2005/8/layout/orgChart1"/>
    <dgm:cxn modelId="{3DF98973-E38C-4473-9A71-80E45DE3605A}" type="presOf" srcId="{72A645B1-8283-43AF-A4FF-758EA9919667}" destId="{CCBF758F-026E-44D7-8EE1-8AE81ED62C88}" srcOrd="0" destOrd="0" presId="urn:microsoft.com/office/officeart/2005/8/layout/orgChart1"/>
    <dgm:cxn modelId="{C7A51423-F11E-424E-92EA-0765504774FA}" type="presOf" srcId="{AFE48B00-37F1-43E7-B724-29A32612A18A}" destId="{D4478634-4939-4349-9AEE-0AB28C029CE1}" srcOrd="0" destOrd="0" presId="urn:microsoft.com/office/officeart/2005/8/layout/orgChart1"/>
    <dgm:cxn modelId="{F7E2499E-8BE5-45FA-9F79-F7EC94C36B8A}" srcId="{B5FD64B1-49A5-4D52-9BB1-A659033A0769}" destId="{949ADCAB-7C81-4BEA-998A-B69073FB3294}" srcOrd="1" destOrd="0" parTransId="{37146657-C989-4481-9EBC-4F7D4742B139}" sibTransId="{00C68A52-564F-474D-91E3-653209D2C52D}"/>
    <dgm:cxn modelId="{49FE1C7A-6306-4EBD-97CA-10E39E8DB24B}" type="presOf" srcId="{E2C673F0-3743-4318-84C1-C7EB1F8C882E}" destId="{27A06361-3049-4473-8BC4-400B9DAA88E5}" srcOrd="0" destOrd="0" presId="urn:microsoft.com/office/officeart/2005/8/layout/orgChart1"/>
    <dgm:cxn modelId="{C449B885-919C-43FB-BE8B-6B01DEBF70BF}" srcId="{F078EECC-B549-4911-BFDC-3C5B66DA8C86}" destId="{F009A499-9942-4730-BB8B-5D32EA34CD54}" srcOrd="2" destOrd="0" parTransId="{20939415-6DE6-4A97-A3E3-9412E924208B}" sibTransId="{241C07D4-DDF6-4671-A173-A39AC6BF4A02}"/>
    <dgm:cxn modelId="{CA2C8909-C109-4109-BC45-525F2A02576A}" type="presOf" srcId="{F813E56C-AFEB-4528-94B8-6F89871E3A01}" destId="{3F2C5BFC-A676-4181-887D-ABD6D4B4C6BD}" srcOrd="0" destOrd="0" presId="urn:microsoft.com/office/officeart/2005/8/layout/orgChart1"/>
    <dgm:cxn modelId="{97A9AAD5-CEBD-47A4-A4EC-4DED9B58B921}" srcId="{F009A499-9942-4730-BB8B-5D32EA34CD54}" destId="{390D3AA3-6292-41E1-8CC4-2DC52A6CF96A}" srcOrd="0" destOrd="0" parTransId="{137989AA-208E-4D34-883F-D63F9EDB5A52}" sibTransId="{0AE6F0A4-F185-4060-A496-7DF40714DDEF}"/>
    <dgm:cxn modelId="{97064CFF-BFEA-4074-B149-0EDB7C6E547E}" type="presOf" srcId="{E7CD60FC-8ECF-465F-9EAD-B18FB7030287}" destId="{201729D6-1C71-497A-8105-B974BFC2135E}" srcOrd="1" destOrd="0" presId="urn:microsoft.com/office/officeart/2005/8/layout/orgChart1"/>
    <dgm:cxn modelId="{A7562192-5D91-4C70-BEB1-662BF1AAFC8E}" srcId="{F078EECC-B549-4911-BFDC-3C5B66DA8C86}" destId="{09FE09A9-3775-4B16-9DC0-1F298F68A2F2}" srcOrd="1" destOrd="0" parTransId="{9EC51415-6103-4900-867C-217D582D7675}" sibTransId="{800AC7A2-21E8-4A76-B4DC-23FA9D654B6D}"/>
    <dgm:cxn modelId="{9F5582EF-F04A-46C2-A816-4BE5E9070AD0}" type="presOf" srcId="{C151EF34-E575-48A1-A8A3-232442D78676}" destId="{50745D26-6946-40DD-9573-3EE17B32E71A}" srcOrd="0" destOrd="0" presId="urn:microsoft.com/office/officeart/2005/8/layout/orgChart1"/>
    <dgm:cxn modelId="{F7960322-7B46-41E8-A3E3-5F435BB8F95E}" type="presOf" srcId="{09FE09A9-3775-4B16-9DC0-1F298F68A2F2}" destId="{003F39D4-D5F6-44A7-ABD6-00C1BDFD5AE5}" srcOrd="0" destOrd="0" presId="urn:microsoft.com/office/officeart/2005/8/layout/orgChart1"/>
    <dgm:cxn modelId="{070A34A5-8998-424F-9864-9CE333496557}" type="presOf" srcId="{37146657-C989-4481-9EBC-4F7D4742B139}" destId="{017D5D04-8EDC-4F16-9E57-5EDF0B32F1B0}" srcOrd="0" destOrd="0" presId="urn:microsoft.com/office/officeart/2005/8/layout/orgChart1"/>
    <dgm:cxn modelId="{3E53C479-C583-4EAF-B415-9AD929C003D4}" type="presOf" srcId="{7F2E516E-A0EA-463F-82A4-43F8821FB581}" destId="{9CA04539-FC5F-418C-B2C0-BEE2908D9F2B}" srcOrd="0" destOrd="0" presId="urn:microsoft.com/office/officeart/2005/8/layout/orgChart1"/>
    <dgm:cxn modelId="{81896081-2A08-4183-823C-D1EB6F670B02}" type="presOf" srcId="{18490295-4C57-4E27-BA29-6726FB741E02}" destId="{1AAB1D14-DAD1-439B-96DF-352A0E28B1CC}" srcOrd="0" destOrd="0" presId="urn:microsoft.com/office/officeart/2005/8/layout/orgChart1"/>
    <dgm:cxn modelId="{35D3377B-1B71-47F8-802B-20DAA62554AB}" type="presOf" srcId="{49EDD4CC-DD3E-4B34-8821-9D5D4FFD24A0}" destId="{20496E37-75D9-453F-A0B7-48DFD959FBCB}" srcOrd="0" destOrd="0" presId="urn:microsoft.com/office/officeart/2005/8/layout/orgChart1"/>
    <dgm:cxn modelId="{00A62651-1ADF-4BED-A2A7-6F4650DB93BF}" srcId="{B5FD64B1-49A5-4D52-9BB1-A659033A0769}" destId="{8792AA7B-C891-4005-AEB6-F66E067E122A}" srcOrd="2" destOrd="0" parTransId="{18490295-4C57-4E27-BA29-6726FB741E02}" sibTransId="{7107EAD6-11D7-4371-B694-585331A23F3D}"/>
    <dgm:cxn modelId="{5002B6D6-41E7-422E-8B96-12AA5BED545B}" type="presOf" srcId="{14E5A9AC-C994-4CC9-8EE0-202A007383F0}" destId="{D09D278E-3888-47F7-9598-18D262B50123}" srcOrd="0" destOrd="0" presId="urn:microsoft.com/office/officeart/2005/8/layout/orgChart1"/>
    <dgm:cxn modelId="{4F264808-133D-483F-A5DA-7698D2EF5E22}" type="presOf" srcId="{3FD1CAA6-00A6-4AA0-A46A-981739AB9464}" destId="{3F8EA9DD-C8D6-4D8B-82A8-69CF6D82BA13}" srcOrd="1" destOrd="0" presId="urn:microsoft.com/office/officeart/2005/8/layout/orgChart1"/>
    <dgm:cxn modelId="{17CD5F95-A7DB-4DF5-AC4C-9F41154B404A}" type="presOf" srcId="{9EC51415-6103-4900-867C-217D582D7675}" destId="{B62A31A0-B172-4E8D-9786-7304CEB65484}" srcOrd="0" destOrd="0" presId="urn:microsoft.com/office/officeart/2005/8/layout/orgChart1"/>
    <dgm:cxn modelId="{8F93AAC1-774F-4E0F-B695-B96880324BF5}" type="presOf" srcId="{E37A285E-3E65-4699-B6A1-885F5313133F}" destId="{16367A63-6EF3-41D0-915C-C36B02B7D5A2}" srcOrd="1" destOrd="0" presId="urn:microsoft.com/office/officeart/2005/8/layout/orgChart1"/>
    <dgm:cxn modelId="{E82BED2F-D650-41AF-9569-496391FA6C0D}" srcId="{81E7C2F3-D87B-407F-B369-74520296FD6A}" destId="{386E640F-E3ED-4492-B5EB-E312FFB6C4AB}" srcOrd="1" destOrd="0" parTransId="{8AAB2DC5-5BF3-4B56-B9B4-8B8B4B1DD46F}" sibTransId="{D667CB6C-3DE8-416E-9338-056C52509314}"/>
    <dgm:cxn modelId="{4C397148-4F5D-4FB0-8E33-A3D3E8F5E9CC}" type="presOf" srcId="{390D3AA3-6292-41E1-8CC4-2DC52A6CF96A}" destId="{2B63C191-99C0-4C51-9680-0C4C879AC588}" srcOrd="1" destOrd="0" presId="urn:microsoft.com/office/officeart/2005/8/layout/orgChart1"/>
    <dgm:cxn modelId="{A6148DAA-C4F0-42ED-8AD6-130C3A8DAAAC}" srcId="{AFE48B00-37F1-43E7-B724-29A32612A18A}" destId="{49EDD4CC-DD3E-4B34-8821-9D5D4FFD24A0}" srcOrd="7" destOrd="0" parTransId="{B14FF6CB-356B-44C9-80F7-3D89F36ED42D}" sibTransId="{6CF7DC34-E51A-4193-B4A8-15B168D83A96}"/>
    <dgm:cxn modelId="{B94973ED-2445-4233-9D2E-D5E35CDD5EBA}" type="presOf" srcId="{949ADCAB-7C81-4BEA-998A-B69073FB3294}" destId="{921829CB-567A-41C2-A3C4-AA931362AD6A}" srcOrd="1" destOrd="0" presId="urn:microsoft.com/office/officeart/2005/8/layout/orgChart1"/>
    <dgm:cxn modelId="{702ADCED-838C-46E0-AAD9-04EF83235C8A}" type="presOf" srcId="{3A8743E2-BE00-43B0-AE37-1DB0948FBACA}" destId="{E5ADC914-6B69-4D68-9444-25AA43A1F3A5}" srcOrd="0" destOrd="0" presId="urn:microsoft.com/office/officeart/2005/8/layout/orgChart1"/>
    <dgm:cxn modelId="{ACC7C380-8AC4-4973-8376-5A04AFAE2325}" type="presParOf" srcId="{5867CF26-BA1A-48D3-A386-B1B7C808BA25}" destId="{774EFBAF-E685-4537-BF17-C822726F06EC}" srcOrd="0" destOrd="0" presId="urn:microsoft.com/office/officeart/2005/8/layout/orgChart1"/>
    <dgm:cxn modelId="{80F51908-255C-4E0B-A251-AC91621B9608}" type="presParOf" srcId="{774EFBAF-E685-4537-BF17-C822726F06EC}" destId="{6CC6EF8A-4138-4AE5-B497-31B6700E7FCA}" srcOrd="0" destOrd="0" presId="urn:microsoft.com/office/officeart/2005/8/layout/orgChart1"/>
    <dgm:cxn modelId="{78BCACCA-ADEE-4290-8747-C1E9AC36AAD0}" type="presParOf" srcId="{6CC6EF8A-4138-4AE5-B497-31B6700E7FCA}" destId="{FB8E428F-FF25-42BD-AFCA-176F8940ABF6}" srcOrd="0" destOrd="0" presId="urn:microsoft.com/office/officeart/2005/8/layout/orgChart1"/>
    <dgm:cxn modelId="{52778C88-0262-49D7-A605-8F3363C306FC}" type="presParOf" srcId="{6CC6EF8A-4138-4AE5-B497-31B6700E7FCA}" destId="{9AB9DB63-299F-47E4-AEB4-BEEB87ECE52C}" srcOrd="1" destOrd="0" presId="urn:microsoft.com/office/officeart/2005/8/layout/orgChart1"/>
    <dgm:cxn modelId="{D65DA975-718F-481C-B066-87FF7446855E}" type="presParOf" srcId="{774EFBAF-E685-4537-BF17-C822726F06EC}" destId="{4B71F3DB-D32B-4320-A1A0-D1CA1F9BC1BE}" srcOrd="1" destOrd="0" presId="urn:microsoft.com/office/officeart/2005/8/layout/orgChart1"/>
    <dgm:cxn modelId="{29DD817B-1ABD-4A34-8C9A-8A3EA01118F3}" type="presParOf" srcId="{4B71F3DB-D32B-4320-A1A0-D1CA1F9BC1BE}" destId="{34D130AB-0FE6-482D-BA7A-9CBFE239D35F}" srcOrd="0" destOrd="0" presId="urn:microsoft.com/office/officeart/2005/8/layout/orgChart1"/>
    <dgm:cxn modelId="{CBDA704E-D0C7-44A0-AB02-E2F3E5AE9DB7}" type="presParOf" srcId="{4B71F3DB-D32B-4320-A1A0-D1CA1F9BC1BE}" destId="{F3C55B80-8364-428D-859D-D81FC870BCEA}" srcOrd="1" destOrd="0" presId="urn:microsoft.com/office/officeart/2005/8/layout/orgChart1"/>
    <dgm:cxn modelId="{17112848-4FDE-4089-86C7-2DCD51857A45}" type="presParOf" srcId="{F3C55B80-8364-428D-859D-D81FC870BCEA}" destId="{24933D90-86BF-4F37-A97D-8B33C55AF728}" srcOrd="0" destOrd="0" presId="urn:microsoft.com/office/officeart/2005/8/layout/orgChart1"/>
    <dgm:cxn modelId="{8E850621-D3FA-46C8-B71E-A4296FC0C94A}" type="presParOf" srcId="{24933D90-86BF-4F37-A97D-8B33C55AF728}" destId="{BE005205-7A51-4BC2-81CD-C1795EDD555D}" srcOrd="0" destOrd="0" presId="urn:microsoft.com/office/officeart/2005/8/layout/orgChart1"/>
    <dgm:cxn modelId="{70CB3A78-BF82-4489-BE12-2F5AA661AAA5}" type="presParOf" srcId="{24933D90-86BF-4F37-A97D-8B33C55AF728}" destId="{C88A651E-3F24-4124-82B8-F1558C09D6C2}" srcOrd="1" destOrd="0" presId="urn:microsoft.com/office/officeart/2005/8/layout/orgChart1"/>
    <dgm:cxn modelId="{6BC39246-D6AC-4639-8679-6A1ED63957A0}" type="presParOf" srcId="{F3C55B80-8364-428D-859D-D81FC870BCEA}" destId="{4BFC0424-C9CB-442C-B484-4FBE3211ADF7}" srcOrd="1" destOrd="0" presId="urn:microsoft.com/office/officeart/2005/8/layout/orgChart1"/>
    <dgm:cxn modelId="{01C59EB0-7AD3-45EB-B662-9A56C2E6C470}" type="presParOf" srcId="{4BFC0424-C9CB-442C-B484-4FBE3211ADF7}" destId="{50745D26-6946-40DD-9573-3EE17B32E71A}" srcOrd="0" destOrd="0" presId="urn:microsoft.com/office/officeart/2005/8/layout/orgChart1"/>
    <dgm:cxn modelId="{2321435A-49F3-4856-A476-7E39DEB77674}" type="presParOf" srcId="{4BFC0424-C9CB-442C-B484-4FBE3211ADF7}" destId="{BA17EA0D-898A-4DE4-8040-27158F577B81}" srcOrd="1" destOrd="0" presId="urn:microsoft.com/office/officeart/2005/8/layout/orgChart1"/>
    <dgm:cxn modelId="{76A8030F-A5E2-477E-8F66-A832C46B2368}" type="presParOf" srcId="{BA17EA0D-898A-4DE4-8040-27158F577B81}" destId="{95171C61-6B32-4B11-B2C4-E67306F784CC}" srcOrd="0" destOrd="0" presId="urn:microsoft.com/office/officeart/2005/8/layout/orgChart1"/>
    <dgm:cxn modelId="{2390B17A-A91C-40F3-A156-CAE53D0EA3DC}" type="presParOf" srcId="{95171C61-6B32-4B11-B2C4-E67306F784CC}" destId="{E6A8FA02-D7BA-4558-90AB-19F3B6F498EA}" srcOrd="0" destOrd="0" presId="urn:microsoft.com/office/officeart/2005/8/layout/orgChart1"/>
    <dgm:cxn modelId="{F6B01053-9072-482D-ABC4-7F0E61F0AC36}" type="presParOf" srcId="{95171C61-6B32-4B11-B2C4-E67306F784CC}" destId="{B3A89DED-07A7-40DE-9943-7270B1BC0405}" srcOrd="1" destOrd="0" presId="urn:microsoft.com/office/officeart/2005/8/layout/orgChart1"/>
    <dgm:cxn modelId="{AFB8F27C-2929-4529-871D-DB9E1C61C218}" type="presParOf" srcId="{BA17EA0D-898A-4DE4-8040-27158F577B81}" destId="{94C887F7-4C7C-414E-9B63-CEE731FAD563}" srcOrd="1" destOrd="0" presId="urn:microsoft.com/office/officeart/2005/8/layout/orgChart1"/>
    <dgm:cxn modelId="{CE877F4D-49D1-47B2-9A02-92FC3DFFD0C2}" type="presParOf" srcId="{BA17EA0D-898A-4DE4-8040-27158F577B81}" destId="{E8B07963-3643-4222-87EE-9498C4912AEC}" srcOrd="2" destOrd="0" presId="urn:microsoft.com/office/officeart/2005/8/layout/orgChart1"/>
    <dgm:cxn modelId="{5A2DD398-EEE3-45D0-B09E-9C596616AF53}" type="presParOf" srcId="{4BFC0424-C9CB-442C-B484-4FBE3211ADF7}" destId="{4DA1D61F-6E23-417E-97AC-3CC012B08CB4}" srcOrd="2" destOrd="0" presId="urn:microsoft.com/office/officeart/2005/8/layout/orgChart1"/>
    <dgm:cxn modelId="{0C1CB4EB-A65B-4EAB-96FD-C574A5589DDC}" type="presParOf" srcId="{4BFC0424-C9CB-442C-B484-4FBE3211ADF7}" destId="{B1AF8DB1-8126-4A9C-A46C-ECA44DA31835}" srcOrd="3" destOrd="0" presId="urn:microsoft.com/office/officeart/2005/8/layout/orgChart1"/>
    <dgm:cxn modelId="{11666384-EB14-40EB-8881-AF21E3764AEB}" type="presParOf" srcId="{B1AF8DB1-8126-4A9C-A46C-ECA44DA31835}" destId="{B58E4373-33D3-403B-B9FA-EFDE861C8363}" srcOrd="0" destOrd="0" presId="urn:microsoft.com/office/officeart/2005/8/layout/orgChart1"/>
    <dgm:cxn modelId="{6FC0C946-02F2-4C54-B72D-58F478743AE7}" type="presParOf" srcId="{B58E4373-33D3-403B-B9FA-EFDE861C8363}" destId="{58A06200-9398-42E0-9D44-C8C6AC4E7C91}" srcOrd="0" destOrd="0" presId="urn:microsoft.com/office/officeart/2005/8/layout/orgChart1"/>
    <dgm:cxn modelId="{455DF667-71DE-48CA-8DC1-E9BF18F91292}" type="presParOf" srcId="{B58E4373-33D3-403B-B9FA-EFDE861C8363}" destId="{3F8EA9DD-C8D6-4D8B-82A8-69CF6D82BA13}" srcOrd="1" destOrd="0" presId="urn:microsoft.com/office/officeart/2005/8/layout/orgChart1"/>
    <dgm:cxn modelId="{2E035FFF-7A82-4C73-A44A-40DCAA9CDE57}" type="presParOf" srcId="{B1AF8DB1-8126-4A9C-A46C-ECA44DA31835}" destId="{839455AD-A1BA-4D5C-94EA-74A6BBF2D221}" srcOrd="1" destOrd="0" presId="urn:microsoft.com/office/officeart/2005/8/layout/orgChart1"/>
    <dgm:cxn modelId="{A51BCE3C-BF33-40D1-8056-9ABC4727F645}" type="presParOf" srcId="{B1AF8DB1-8126-4A9C-A46C-ECA44DA31835}" destId="{47A6BDAE-9BEA-486C-98E4-B5166B0222FE}" srcOrd="2" destOrd="0" presId="urn:microsoft.com/office/officeart/2005/8/layout/orgChart1"/>
    <dgm:cxn modelId="{CCC255DF-2E90-42BB-A092-435C842DC319}" type="presParOf" srcId="{F3C55B80-8364-428D-859D-D81FC870BCEA}" destId="{48ED94FE-BE6F-4BE9-9A25-C38723E8ABDC}" srcOrd="2" destOrd="0" presId="urn:microsoft.com/office/officeart/2005/8/layout/orgChart1"/>
    <dgm:cxn modelId="{650838A7-0F71-4A65-898A-94A65043138A}" type="presParOf" srcId="{4B71F3DB-D32B-4320-A1A0-D1CA1F9BC1BE}" destId="{B62A31A0-B172-4E8D-9786-7304CEB65484}" srcOrd="2" destOrd="0" presId="urn:microsoft.com/office/officeart/2005/8/layout/orgChart1"/>
    <dgm:cxn modelId="{E99D6BD6-678C-4DB8-8597-590C6DA3E1AE}" type="presParOf" srcId="{4B71F3DB-D32B-4320-A1A0-D1CA1F9BC1BE}" destId="{ACD7E5BD-90AE-4E2B-836E-5746A57FDC9D}" srcOrd="3" destOrd="0" presId="urn:microsoft.com/office/officeart/2005/8/layout/orgChart1"/>
    <dgm:cxn modelId="{6400C479-0354-45F1-B78B-19E985C4E305}" type="presParOf" srcId="{ACD7E5BD-90AE-4E2B-836E-5746A57FDC9D}" destId="{FF28C72D-8844-4D0A-9D34-FB1E2F1C4E8C}" srcOrd="0" destOrd="0" presId="urn:microsoft.com/office/officeart/2005/8/layout/orgChart1"/>
    <dgm:cxn modelId="{458BD464-3C81-4E89-8A1C-113820E77BB6}" type="presParOf" srcId="{FF28C72D-8844-4D0A-9D34-FB1E2F1C4E8C}" destId="{003F39D4-D5F6-44A7-ABD6-00C1BDFD5AE5}" srcOrd="0" destOrd="0" presId="urn:microsoft.com/office/officeart/2005/8/layout/orgChart1"/>
    <dgm:cxn modelId="{1F163C60-C03F-487C-B85F-3600C9B044D9}" type="presParOf" srcId="{FF28C72D-8844-4D0A-9D34-FB1E2F1C4E8C}" destId="{9D29DBCC-C3D4-48EF-B473-551C6EFE0C1A}" srcOrd="1" destOrd="0" presId="urn:microsoft.com/office/officeart/2005/8/layout/orgChart1"/>
    <dgm:cxn modelId="{B14FB50C-C09F-4E62-A7A3-92FDE15AA0D2}" type="presParOf" srcId="{ACD7E5BD-90AE-4E2B-836E-5746A57FDC9D}" destId="{1C7BD6A6-C623-4D09-BCD5-EAF5965C19A6}" srcOrd="1" destOrd="0" presId="urn:microsoft.com/office/officeart/2005/8/layout/orgChart1"/>
    <dgm:cxn modelId="{153E6E49-047D-402D-91FE-F598ABD03F53}" type="presParOf" srcId="{1C7BD6A6-C623-4D09-BCD5-EAF5965C19A6}" destId="{898CC47C-729D-453D-A440-A9C3987CE83E}" srcOrd="0" destOrd="0" presId="urn:microsoft.com/office/officeart/2005/8/layout/orgChart1"/>
    <dgm:cxn modelId="{64F0D9A4-A4AA-4F52-A61F-B18632A5AE63}" type="presParOf" srcId="{1C7BD6A6-C623-4D09-BCD5-EAF5965C19A6}" destId="{80E09BAE-AB6E-4BA7-ABB0-EDFEB817E847}" srcOrd="1" destOrd="0" presId="urn:microsoft.com/office/officeart/2005/8/layout/orgChart1"/>
    <dgm:cxn modelId="{FC2C470C-CA8A-4BE2-BBF7-0AB51BBE2E6D}" type="presParOf" srcId="{80E09BAE-AB6E-4BA7-ABB0-EDFEB817E847}" destId="{0784F4F9-743A-4E18-80FC-9578250FF000}" srcOrd="0" destOrd="0" presId="urn:microsoft.com/office/officeart/2005/8/layout/orgChart1"/>
    <dgm:cxn modelId="{D286F388-4F6B-406B-8010-11A5CE08BBE3}" type="presParOf" srcId="{0784F4F9-743A-4E18-80FC-9578250FF000}" destId="{0BE7E1A2-E98A-47B1-8201-4B7E55364A69}" srcOrd="0" destOrd="0" presId="urn:microsoft.com/office/officeart/2005/8/layout/orgChart1"/>
    <dgm:cxn modelId="{A2232DD1-C526-4370-9807-05D8C0C3B1D5}" type="presParOf" srcId="{0784F4F9-743A-4E18-80FC-9578250FF000}" destId="{12D7DE21-D2D7-462F-9A98-4BDBD2267F95}" srcOrd="1" destOrd="0" presId="urn:microsoft.com/office/officeart/2005/8/layout/orgChart1"/>
    <dgm:cxn modelId="{BFBE9073-8EC3-4E16-9B5E-BAD06B92722D}" type="presParOf" srcId="{80E09BAE-AB6E-4BA7-ABB0-EDFEB817E847}" destId="{E9AF45E7-CADC-4A84-BA78-DC1247B6E112}" srcOrd="1" destOrd="0" presId="urn:microsoft.com/office/officeart/2005/8/layout/orgChart1"/>
    <dgm:cxn modelId="{A8317C3D-FAA0-498A-8B71-A6ACDBDC932B}" type="presParOf" srcId="{80E09BAE-AB6E-4BA7-ABB0-EDFEB817E847}" destId="{C27458FC-0003-4B26-8FF3-EA02D19461E0}" srcOrd="2" destOrd="0" presId="urn:microsoft.com/office/officeart/2005/8/layout/orgChart1"/>
    <dgm:cxn modelId="{8EB13F3D-7848-469A-8F74-9C59BC8896B0}" type="presParOf" srcId="{1C7BD6A6-C623-4D09-BCD5-EAF5965C19A6}" destId="{9166EE0E-6978-4CC5-85C0-CBE7605FDB06}" srcOrd="2" destOrd="0" presId="urn:microsoft.com/office/officeart/2005/8/layout/orgChart1"/>
    <dgm:cxn modelId="{09B59AD4-E392-457E-A285-3F790E119321}" type="presParOf" srcId="{1C7BD6A6-C623-4D09-BCD5-EAF5965C19A6}" destId="{0E104C6F-BDB9-42A1-AB50-C688F8CA8AB1}" srcOrd="3" destOrd="0" presId="urn:microsoft.com/office/officeart/2005/8/layout/orgChart1"/>
    <dgm:cxn modelId="{064015D1-59D0-4D54-B1E1-BEC402A60C59}" type="presParOf" srcId="{0E104C6F-BDB9-42A1-AB50-C688F8CA8AB1}" destId="{908AE646-0EDD-404D-A3E4-3228723A088C}" srcOrd="0" destOrd="0" presId="urn:microsoft.com/office/officeart/2005/8/layout/orgChart1"/>
    <dgm:cxn modelId="{1C80D062-4CBA-481C-A5C4-543C0E177D0A}" type="presParOf" srcId="{908AE646-0EDD-404D-A3E4-3228723A088C}" destId="{94FA38DB-C740-4288-B19C-C296735E58AD}" srcOrd="0" destOrd="0" presId="urn:microsoft.com/office/officeart/2005/8/layout/orgChart1"/>
    <dgm:cxn modelId="{796AC363-79A5-4724-B9FE-4C4B829C1501}" type="presParOf" srcId="{908AE646-0EDD-404D-A3E4-3228723A088C}" destId="{E28C721B-0398-4E25-B999-DB4D9A2F4F36}" srcOrd="1" destOrd="0" presId="urn:microsoft.com/office/officeart/2005/8/layout/orgChart1"/>
    <dgm:cxn modelId="{FD6B9D6D-0FF0-4F4A-A03F-E509E325E4C5}" type="presParOf" srcId="{0E104C6F-BDB9-42A1-AB50-C688F8CA8AB1}" destId="{7C0EF903-8E1B-4E3A-A0D5-BE2BDAF34C26}" srcOrd="1" destOrd="0" presId="urn:microsoft.com/office/officeart/2005/8/layout/orgChart1"/>
    <dgm:cxn modelId="{E6C4347E-3B40-4F0B-BA46-CD76143D2CC8}" type="presParOf" srcId="{0E104C6F-BDB9-42A1-AB50-C688F8CA8AB1}" destId="{A3EDF4EA-EF0A-4687-8FB4-71595D087B20}" srcOrd="2" destOrd="0" presId="urn:microsoft.com/office/officeart/2005/8/layout/orgChart1"/>
    <dgm:cxn modelId="{97613C47-B15C-4934-969A-543FA4F57A45}" type="presParOf" srcId="{ACD7E5BD-90AE-4E2B-836E-5746A57FDC9D}" destId="{994872DD-0C2E-4967-BB55-AE530BEC9719}" srcOrd="2" destOrd="0" presId="urn:microsoft.com/office/officeart/2005/8/layout/orgChart1"/>
    <dgm:cxn modelId="{9AAC5F7F-F2A0-49D1-9E6A-94DBD9BC2ABE}" type="presParOf" srcId="{4B71F3DB-D32B-4320-A1A0-D1CA1F9BC1BE}" destId="{4C27AAF1-343E-4E3C-8A54-2A5A1E6545F4}" srcOrd="4" destOrd="0" presId="urn:microsoft.com/office/officeart/2005/8/layout/orgChart1"/>
    <dgm:cxn modelId="{A90F3D7D-2B8E-415E-AD8B-85710F24982B}" type="presParOf" srcId="{4B71F3DB-D32B-4320-A1A0-D1CA1F9BC1BE}" destId="{C3C0F48F-C8DF-470D-9300-F59D9A7C3CC0}" srcOrd="5" destOrd="0" presId="urn:microsoft.com/office/officeart/2005/8/layout/orgChart1"/>
    <dgm:cxn modelId="{E5AF3EFC-F258-4FCB-B596-26F3E47F8787}" type="presParOf" srcId="{C3C0F48F-C8DF-470D-9300-F59D9A7C3CC0}" destId="{8CBFB4E6-3322-47AC-A3EE-64210EE02CB9}" srcOrd="0" destOrd="0" presId="urn:microsoft.com/office/officeart/2005/8/layout/orgChart1"/>
    <dgm:cxn modelId="{F99F190C-ABF6-4078-AB87-02E500619999}" type="presParOf" srcId="{8CBFB4E6-3322-47AC-A3EE-64210EE02CB9}" destId="{F0B83D4B-3CA7-4C75-A1E6-55B2593A5044}" srcOrd="0" destOrd="0" presId="urn:microsoft.com/office/officeart/2005/8/layout/orgChart1"/>
    <dgm:cxn modelId="{E5711432-6932-4ECA-AF00-D86C9B329767}" type="presParOf" srcId="{8CBFB4E6-3322-47AC-A3EE-64210EE02CB9}" destId="{983D33E6-8789-42D8-931D-215D99793FF2}" srcOrd="1" destOrd="0" presId="urn:microsoft.com/office/officeart/2005/8/layout/orgChart1"/>
    <dgm:cxn modelId="{DDF192BA-F8DB-4741-A74D-A79A7D4555A6}" type="presParOf" srcId="{C3C0F48F-C8DF-470D-9300-F59D9A7C3CC0}" destId="{16EE655A-7AA3-4F37-96CC-74BB20890E97}" srcOrd="1" destOrd="0" presId="urn:microsoft.com/office/officeart/2005/8/layout/orgChart1"/>
    <dgm:cxn modelId="{3E97D7DD-7CE4-4577-81C3-16B24D3D0FD5}" type="presParOf" srcId="{16EE655A-7AA3-4F37-96CC-74BB20890E97}" destId="{E8DAAABC-4A9B-4858-89A4-4EF66BA831AF}" srcOrd="0" destOrd="0" presId="urn:microsoft.com/office/officeart/2005/8/layout/orgChart1"/>
    <dgm:cxn modelId="{9A4DF7E2-AD10-44B3-9312-41141D898FCF}" type="presParOf" srcId="{16EE655A-7AA3-4F37-96CC-74BB20890E97}" destId="{25481EEC-91FD-49A7-888B-8E9C5D50D576}" srcOrd="1" destOrd="0" presId="urn:microsoft.com/office/officeart/2005/8/layout/orgChart1"/>
    <dgm:cxn modelId="{7847EFA0-D7C9-42E3-A072-EBC35425CD8D}" type="presParOf" srcId="{25481EEC-91FD-49A7-888B-8E9C5D50D576}" destId="{443938D4-6AE2-495D-9E3B-5271326B7571}" srcOrd="0" destOrd="0" presId="urn:microsoft.com/office/officeart/2005/8/layout/orgChart1"/>
    <dgm:cxn modelId="{E3C35A61-F32A-4679-8005-6E5E176E64F0}" type="presParOf" srcId="{443938D4-6AE2-495D-9E3B-5271326B7571}" destId="{48D8447D-92C5-449C-9097-18F039144C86}" srcOrd="0" destOrd="0" presId="urn:microsoft.com/office/officeart/2005/8/layout/orgChart1"/>
    <dgm:cxn modelId="{026B97B9-EF66-415C-8355-F8D3A8259C5F}" type="presParOf" srcId="{443938D4-6AE2-495D-9E3B-5271326B7571}" destId="{2B63C191-99C0-4C51-9680-0C4C879AC588}" srcOrd="1" destOrd="0" presId="urn:microsoft.com/office/officeart/2005/8/layout/orgChart1"/>
    <dgm:cxn modelId="{EE12981B-FCCD-4E9D-B109-7776553EAAA3}" type="presParOf" srcId="{25481EEC-91FD-49A7-888B-8E9C5D50D576}" destId="{A5425A7F-32EF-47FD-B8C7-557795B8BAED}" srcOrd="1" destOrd="0" presId="urn:microsoft.com/office/officeart/2005/8/layout/orgChart1"/>
    <dgm:cxn modelId="{3DDBE3FD-2118-4C83-BC95-47C344C01F53}" type="presParOf" srcId="{25481EEC-91FD-49A7-888B-8E9C5D50D576}" destId="{7A249141-272E-43C7-826B-344376C77FA4}" srcOrd="2" destOrd="0" presId="urn:microsoft.com/office/officeart/2005/8/layout/orgChart1"/>
    <dgm:cxn modelId="{68FC0E8C-3AB4-41BE-A1DA-ECEBD1CB810A}" type="presParOf" srcId="{16EE655A-7AA3-4F37-96CC-74BB20890E97}" destId="{23B2DC6D-0F27-4255-83D5-C0170E819A5D}" srcOrd="2" destOrd="0" presId="urn:microsoft.com/office/officeart/2005/8/layout/orgChart1"/>
    <dgm:cxn modelId="{80CF0FA3-AE8A-463A-B04C-00B5D8232358}" type="presParOf" srcId="{16EE655A-7AA3-4F37-96CC-74BB20890E97}" destId="{CA2AC09B-C661-4149-B7CA-CCE9C1C28852}" srcOrd="3" destOrd="0" presId="urn:microsoft.com/office/officeart/2005/8/layout/orgChart1"/>
    <dgm:cxn modelId="{34052B45-5DCC-498D-98A1-6CD821081965}" type="presParOf" srcId="{CA2AC09B-C661-4149-B7CA-CCE9C1C28852}" destId="{022B1FC9-5EF7-4CE6-B592-6CE5DFE1CE9A}" srcOrd="0" destOrd="0" presId="urn:microsoft.com/office/officeart/2005/8/layout/orgChart1"/>
    <dgm:cxn modelId="{2EB6063D-1CC6-4F5E-B38E-579B90EA667B}" type="presParOf" srcId="{022B1FC9-5EF7-4CE6-B592-6CE5DFE1CE9A}" destId="{CA28FD1D-61BA-4205-9BE0-3DFB3F6D1E39}" srcOrd="0" destOrd="0" presId="urn:microsoft.com/office/officeart/2005/8/layout/orgChart1"/>
    <dgm:cxn modelId="{A0F7E5A4-7D63-404F-A9FB-8883103757A9}" type="presParOf" srcId="{022B1FC9-5EF7-4CE6-B592-6CE5DFE1CE9A}" destId="{D7CF29A9-DBD2-4E1F-8437-0B25C9E6BB6A}" srcOrd="1" destOrd="0" presId="urn:microsoft.com/office/officeart/2005/8/layout/orgChart1"/>
    <dgm:cxn modelId="{224CD605-FA93-49F2-BE26-AE84163E94C4}" type="presParOf" srcId="{CA2AC09B-C661-4149-B7CA-CCE9C1C28852}" destId="{74465D2F-BCB0-4A68-A6AE-0F20FD76D767}" srcOrd="1" destOrd="0" presId="urn:microsoft.com/office/officeart/2005/8/layout/orgChart1"/>
    <dgm:cxn modelId="{EBCBF33D-3DCF-4BF2-B8B0-D6BDE850D725}" type="presParOf" srcId="{CA2AC09B-C661-4149-B7CA-CCE9C1C28852}" destId="{3B69AEF3-065B-442E-BAA0-03CF8D50E4F9}" srcOrd="2" destOrd="0" presId="urn:microsoft.com/office/officeart/2005/8/layout/orgChart1"/>
    <dgm:cxn modelId="{0D93EBA8-95A8-4119-9F28-B41A54BC554D}" type="presParOf" srcId="{C3C0F48F-C8DF-470D-9300-F59D9A7C3CC0}" destId="{34D0F1E7-6755-464F-B8E8-166923321A04}" srcOrd="2" destOrd="0" presId="urn:microsoft.com/office/officeart/2005/8/layout/orgChart1"/>
    <dgm:cxn modelId="{7486335E-F3AD-40F3-9287-FF79F7750425}" type="presParOf" srcId="{4B71F3DB-D32B-4320-A1A0-D1CA1F9BC1BE}" destId="{0C4CE493-D0CE-4085-BA7D-819264294DDB}" srcOrd="6" destOrd="0" presId="urn:microsoft.com/office/officeart/2005/8/layout/orgChart1"/>
    <dgm:cxn modelId="{7E666FA9-7D6B-4BAC-A3F6-9229FD49C733}" type="presParOf" srcId="{4B71F3DB-D32B-4320-A1A0-D1CA1F9BC1BE}" destId="{3323FD5A-9ED6-412B-8079-F868A563CFBF}" srcOrd="7" destOrd="0" presId="urn:microsoft.com/office/officeart/2005/8/layout/orgChart1"/>
    <dgm:cxn modelId="{77A2A5E3-2AE0-46E6-A57A-9A1F5AB54D8E}" type="presParOf" srcId="{3323FD5A-9ED6-412B-8079-F868A563CFBF}" destId="{66CFE5D5-81AA-4114-9A35-97151C147864}" srcOrd="0" destOrd="0" presId="urn:microsoft.com/office/officeart/2005/8/layout/orgChart1"/>
    <dgm:cxn modelId="{625B2596-0460-4B52-ABAD-64630D7AA2D2}" type="presParOf" srcId="{66CFE5D5-81AA-4114-9A35-97151C147864}" destId="{B5802D05-2E88-427B-832D-38148042F483}" srcOrd="0" destOrd="0" presId="urn:microsoft.com/office/officeart/2005/8/layout/orgChart1"/>
    <dgm:cxn modelId="{5E632D31-218A-473B-AF96-167CA0F5C9D5}" type="presParOf" srcId="{66CFE5D5-81AA-4114-9A35-97151C147864}" destId="{1A1BE460-7463-4650-86A9-A252B520A2C6}" srcOrd="1" destOrd="0" presId="urn:microsoft.com/office/officeart/2005/8/layout/orgChart1"/>
    <dgm:cxn modelId="{19084AA9-40F0-429B-AA56-EB251213D709}" type="presParOf" srcId="{3323FD5A-9ED6-412B-8079-F868A563CFBF}" destId="{C9709B56-96E6-489F-9513-FC753FD26DF3}" srcOrd="1" destOrd="0" presId="urn:microsoft.com/office/officeart/2005/8/layout/orgChart1"/>
    <dgm:cxn modelId="{E342B88B-58EB-4754-94D4-CA5AA7BE9123}" type="presParOf" srcId="{C9709B56-96E6-489F-9513-FC753FD26DF3}" destId="{AE2219A1-98D3-4B7A-8286-581396464E68}" srcOrd="0" destOrd="0" presId="urn:microsoft.com/office/officeart/2005/8/layout/orgChart1"/>
    <dgm:cxn modelId="{7C05FB17-DF92-4478-988A-D311E71B75CE}" type="presParOf" srcId="{C9709B56-96E6-489F-9513-FC753FD26DF3}" destId="{C9E57F6C-F992-420C-9F4E-291CB384F906}" srcOrd="1" destOrd="0" presId="urn:microsoft.com/office/officeart/2005/8/layout/orgChart1"/>
    <dgm:cxn modelId="{6E3953D8-AD3A-482C-8539-B36B569559E5}" type="presParOf" srcId="{C9E57F6C-F992-420C-9F4E-291CB384F906}" destId="{9D29A868-0E41-4574-8EEE-275F6EF556D2}" srcOrd="0" destOrd="0" presId="urn:microsoft.com/office/officeart/2005/8/layout/orgChart1"/>
    <dgm:cxn modelId="{A31057B4-A58B-42A6-9D21-EC7AF3F8E359}" type="presParOf" srcId="{9D29A868-0E41-4574-8EEE-275F6EF556D2}" destId="{900F016B-5F61-435F-A112-52DDD1485A7F}" srcOrd="0" destOrd="0" presId="urn:microsoft.com/office/officeart/2005/8/layout/orgChart1"/>
    <dgm:cxn modelId="{4D11FC99-B574-48C8-B78A-5A7CDD9CA14F}" type="presParOf" srcId="{9D29A868-0E41-4574-8EEE-275F6EF556D2}" destId="{E28D4C26-4EE7-4F14-8C7F-8E98B62BD08B}" srcOrd="1" destOrd="0" presId="urn:microsoft.com/office/officeart/2005/8/layout/orgChart1"/>
    <dgm:cxn modelId="{65EF1622-945C-4A8B-9FE6-0AA2B1882777}" type="presParOf" srcId="{C9E57F6C-F992-420C-9F4E-291CB384F906}" destId="{4238959C-2D9F-4963-BBD4-38D68A5CB30C}" srcOrd="1" destOrd="0" presId="urn:microsoft.com/office/officeart/2005/8/layout/orgChart1"/>
    <dgm:cxn modelId="{126A3BDB-DE6B-4B42-9CEF-31995E1E9811}" type="presParOf" srcId="{C9E57F6C-F992-420C-9F4E-291CB384F906}" destId="{064810F6-E66F-4946-9017-09539CB1E96B}" srcOrd="2" destOrd="0" presId="urn:microsoft.com/office/officeart/2005/8/layout/orgChart1"/>
    <dgm:cxn modelId="{9052181C-10F6-46AD-8EC2-A475735DA46E}" type="presParOf" srcId="{C9709B56-96E6-489F-9513-FC753FD26DF3}" destId="{4576CDC0-AA70-48C9-8F28-B5C3C4FD5C1C}" srcOrd="2" destOrd="0" presId="urn:microsoft.com/office/officeart/2005/8/layout/orgChart1"/>
    <dgm:cxn modelId="{18D4A548-BA95-4EE1-9E5B-EEE9D05F368A}" type="presParOf" srcId="{C9709B56-96E6-489F-9513-FC753FD26DF3}" destId="{CA35D840-B7D9-42E8-A876-38F260E6A5EA}" srcOrd="3" destOrd="0" presId="urn:microsoft.com/office/officeart/2005/8/layout/orgChart1"/>
    <dgm:cxn modelId="{FA72A0CC-E5A4-40E8-86C4-28EF4D44F763}" type="presParOf" srcId="{CA35D840-B7D9-42E8-A876-38F260E6A5EA}" destId="{4E706356-1352-4B1B-BE0B-AB2F5E59F438}" srcOrd="0" destOrd="0" presId="urn:microsoft.com/office/officeart/2005/8/layout/orgChart1"/>
    <dgm:cxn modelId="{DABCA515-C880-426A-9DBC-B407ECF4EF96}" type="presParOf" srcId="{4E706356-1352-4B1B-BE0B-AB2F5E59F438}" destId="{5411792E-C245-45FE-941F-3B5642B3245E}" srcOrd="0" destOrd="0" presId="urn:microsoft.com/office/officeart/2005/8/layout/orgChart1"/>
    <dgm:cxn modelId="{F59BA973-69F4-442B-A739-36BA4E76DD4F}" type="presParOf" srcId="{4E706356-1352-4B1B-BE0B-AB2F5E59F438}" destId="{3A892735-2179-4228-A400-BE41BD726D30}" srcOrd="1" destOrd="0" presId="urn:microsoft.com/office/officeart/2005/8/layout/orgChart1"/>
    <dgm:cxn modelId="{1FD0F167-7403-4C28-9320-66295D771E5C}" type="presParOf" srcId="{CA35D840-B7D9-42E8-A876-38F260E6A5EA}" destId="{ABAABC89-48F7-4E2B-AB49-018A3E9C7B46}" srcOrd="1" destOrd="0" presId="urn:microsoft.com/office/officeart/2005/8/layout/orgChart1"/>
    <dgm:cxn modelId="{FC77AA14-D6F5-4A3A-AE84-ACA5DB674151}" type="presParOf" srcId="{CA35D840-B7D9-42E8-A876-38F260E6A5EA}" destId="{8C7D31B8-4E36-417F-B5F8-5BAF8AC605C0}" srcOrd="2" destOrd="0" presId="urn:microsoft.com/office/officeart/2005/8/layout/orgChart1"/>
    <dgm:cxn modelId="{E9F3D297-8B5F-406C-AE09-DAEF29C5518E}" type="presParOf" srcId="{3323FD5A-9ED6-412B-8079-F868A563CFBF}" destId="{D0E43E96-4FCD-485C-A087-262D517AB0DA}" srcOrd="2" destOrd="0" presId="urn:microsoft.com/office/officeart/2005/8/layout/orgChart1"/>
    <dgm:cxn modelId="{747B332E-16A5-49E0-8CA3-7715A41F62FE}" type="presParOf" srcId="{774EFBAF-E685-4537-BF17-C822726F06EC}" destId="{F1A7388B-BA96-4D0B-95BB-4C93FDF9DB0F}" srcOrd="2" destOrd="0" presId="urn:microsoft.com/office/officeart/2005/8/layout/orgChart1"/>
    <dgm:cxn modelId="{E1659B5D-1458-4E4B-AEA2-48848EABF59E}" type="presParOf" srcId="{5867CF26-BA1A-48D3-A386-B1B7C808BA25}" destId="{603433BB-05BC-421B-ADD4-82EF7065E174}" srcOrd="1" destOrd="0" presId="urn:microsoft.com/office/officeart/2005/8/layout/orgChart1"/>
    <dgm:cxn modelId="{323479D0-083B-40CE-910A-64C5547D24A2}" type="presParOf" srcId="{603433BB-05BC-421B-ADD4-82EF7065E174}" destId="{4DD81A1B-5D77-45AF-9E59-09A575BBAA64}" srcOrd="0" destOrd="0" presId="urn:microsoft.com/office/officeart/2005/8/layout/orgChart1"/>
    <dgm:cxn modelId="{4C8451AE-F41B-4925-82D7-BCF70C736EA7}" type="presParOf" srcId="{4DD81A1B-5D77-45AF-9E59-09A575BBAA64}" destId="{F8A5B5F8-2A7E-45B4-B777-55C08041F35B}" srcOrd="0" destOrd="0" presId="urn:microsoft.com/office/officeart/2005/8/layout/orgChart1"/>
    <dgm:cxn modelId="{98D14F5B-9293-4C12-AFCE-2A37837889DF}" type="presParOf" srcId="{4DD81A1B-5D77-45AF-9E59-09A575BBAA64}" destId="{5768DC14-35F1-4A1C-B3D9-92E239BD4C28}" srcOrd="1" destOrd="0" presId="urn:microsoft.com/office/officeart/2005/8/layout/orgChart1"/>
    <dgm:cxn modelId="{D6092F3D-5D75-4B0B-BCB1-777EF6088208}" type="presParOf" srcId="{603433BB-05BC-421B-ADD4-82EF7065E174}" destId="{73D348AD-1577-4983-ACE9-9F69B9831282}" srcOrd="1" destOrd="0" presId="urn:microsoft.com/office/officeart/2005/8/layout/orgChart1"/>
    <dgm:cxn modelId="{97493FBD-0C76-41D5-A132-AD19145A3330}" type="presParOf" srcId="{73D348AD-1577-4983-ACE9-9F69B9831282}" destId="{AF6E5EEF-4FDD-43A0-9AF1-D98F888E1C8A}" srcOrd="0" destOrd="0" presId="urn:microsoft.com/office/officeart/2005/8/layout/orgChart1"/>
    <dgm:cxn modelId="{1A4A9300-9683-4E04-BAB1-0AFDDB067EB3}" type="presParOf" srcId="{73D348AD-1577-4983-ACE9-9F69B9831282}" destId="{7ED6AD32-04C3-4DBA-8486-68A06492F365}" srcOrd="1" destOrd="0" presId="urn:microsoft.com/office/officeart/2005/8/layout/orgChart1"/>
    <dgm:cxn modelId="{70D1A5C0-8368-4777-9EDC-29AA7A6A9D97}" type="presParOf" srcId="{7ED6AD32-04C3-4DBA-8486-68A06492F365}" destId="{81A9B53E-3A77-42FF-B98A-06CDF3D3715B}" srcOrd="0" destOrd="0" presId="urn:microsoft.com/office/officeart/2005/8/layout/orgChart1"/>
    <dgm:cxn modelId="{993B1F82-1BF1-4B5D-874A-CB1083DA837F}" type="presParOf" srcId="{81A9B53E-3A77-42FF-B98A-06CDF3D3715B}" destId="{D4478634-4939-4349-9AEE-0AB28C029CE1}" srcOrd="0" destOrd="0" presId="urn:microsoft.com/office/officeart/2005/8/layout/orgChart1"/>
    <dgm:cxn modelId="{2F2EF135-53C5-48A3-B214-273E781F12B7}" type="presParOf" srcId="{81A9B53E-3A77-42FF-B98A-06CDF3D3715B}" destId="{19FE895A-1508-43E7-B4AC-4A5796CD4DA8}" srcOrd="1" destOrd="0" presId="urn:microsoft.com/office/officeart/2005/8/layout/orgChart1"/>
    <dgm:cxn modelId="{33893C07-3ECC-44BA-A9AF-2CA2D3209710}" type="presParOf" srcId="{7ED6AD32-04C3-4DBA-8486-68A06492F365}" destId="{3F38E948-7B69-4DE7-9AAF-8CE9E7755384}" srcOrd="1" destOrd="0" presId="urn:microsoft.com/office/officeart/2005/8/layout/orgChart1"/>
    <dgm:cxn modelId="{6A4231E4-A80F-45A7-B37C-9990B2437CFB}" type="presParOf" srcId="{3F38E948-7B69-4DE7-9AAF-8CE9E7755384}" destId="{393F4733-A4D7-42A2-9F28-88C72FAD3E56}" srcOrd="0" destOrd="0" presId="urn:microsoft.com/office/officeart/2005/8/layout/orgChart1"/>
    <dgm:cxn modelId="{40CB202B-E018-47D4-AF3E-98B3DF70D02F}" type="presParOf" srcId="{3F38E948-7B69-4DE7-9AAF-8CE9E7755384}" destId="{6B544B9C-828A-4147-80F2-3FAFE64B13B1}" srcOrd="1" destOrd="0" presId="urn:microsoft.com/office/officeart/2005/8/layout/orgChart1"/>
    <dgm:cxn modelId="{6EB304CD-03BA-4B6C-8AE8-FD8A4633E389}" type="presParOf" srcId="{6B544B9C-828A-4147-80F2-3FAFE64B13B1}" destId="{60918CD7-BBAA-4157-9826-7F06ED42F565}" srcOrd="0" destOrd="0" presId="urn:microsoft.com/office/officeart/2005/8/layout/orgChart1"/>
    <dgm:cxn modelId="{D8C23DD3-A72A-41E1-8A15-F685AFB3478C}" type="presParOf" srcId="{60918CD7-BBAA-4157-9826-7F06ED42F565}" destId="{D4310C73-FC70-4F0B-A325-2A16DEC3C35C}" srcOrd="0" destOrd="0" presId="urn:microsoft.com/office/officeart/2005/8/layout/orgChart1"/>
    <dgm:cxn modelId="{06B86801-9C18-4E50-91E1-E469D0B36DC7}" type="presParOf" srcId="{60918CD7-BBAA-4157-9826-7F06ED42F565}" destId="{EFF4E879-45A0-481A-8C7E-6A78485D707B}" srcOrd="1" destOrd="0" presId="urn:microsoft.com/office/officeart/2005/8/layout/orgChart1"/>
    <dgm:cxn modelId="{B33332C3-F548-45C9-8C29-10AB24583CF6}" type="presParOf" srcId="{6B544B9C-828A-4147-80F2-3FAFE64B13B1}" destId="{7232AEF3-6ADA-4AEA-859F-5C3D7ACEBACB}" srcOrd="1" destOrd="0" presId="urn:microsoft.com/office/officeart/2005/8/layout/orgChart1"/>
    <dgm:cxn modelId="{D6A9AE28-5E38-4623-A325-D8A3D94FECD1}" type="presParOf" srcId="{6B544B9C-828A-4147-80F2-3FAFE64B13B1}" destId="{381CBAC3-5FF3-420D-9A83-4DD037153F91}" srcOrd="2" destOrd="0" presId="urn:microsoft.com/office/officeart/2005/8/layout/orgChart1"/>
    <dgm:cxn modelId="{F4967679-733D-479F-92AA-A5EE955C639C}" type="presParOf" srcId="{3F38E948-7B69-4DE7-9AAF-8CE9E7755384}" destId="{9CA04539-FC5F-418C-B2C0-BEE2908D9F2B}" srcOrd="2" destOrd="0" presId="urn:microsoft.com/office/officeart/2005/8/layout/orgChart1"/>
    <dgm:cxn modelId="{5AD8807D-6CEE-4607-8E98-07303F9F5282}" type="presParOf" srcId="{3F38E948-7B69-4DE7-9AAF-8CE9E7755384}" destId="{826018B5-1B7F-4D24-98C2-D312B7A25A5D}" srcOrd="3" destOrd="0" presId="urn:microsoft.com/office/officeart/2005/8/layout/orgChart1"/>
    <dgm:cxn modelId="{6FE74FFD-9724-44A2-9CD9-8C45B44D9485}" type="presParOf" srcId="{826018B5-1B7F-4D24-98C2-D312B7A25A5D}" destId="{736F366B-31AB-48E2-B0DF-BAE17B4CA5C3}" srcOrd="0" destOrd="0" presId="urn:microsoft.com/office/officeart/2005/8/layout/orgChart1"/>
    <dgm:cxn modelId="{33D6A56A-7D1C-4375-BFA8-C3B7E7CC083C}" type="presParOf" srcId="{736F366B-31AB-48E2-B0DF-BAE17B4CA5C3}" destId="{FCAFAC7C-D74F-4ACD-B286-E9EA8F7DA58F}" srcOrd="0" destOrd="0" presId="urn:microsoft.com/office/officeart/2005/8/layout/orgChart1"/>
    <dgm:cxn modelId="{9728FB1A-1FEA-4AF9-9FE0-6794597155A9}" type="presParOf" srcId="{736F366B-31AB-48E2-B0DF-BAE17B4CA5C3}" destId="{F799FE4A-D9E8-46FE-AE1A-0A7B127A1780}" srcOrd="1" destOrd="0" presId="urn:microsoft.com/office/officeart/2005/8/layout/orgChart1"/>
    <dgm:cxn modelId="{88D8959C-10B6-4AF7-9BCC-3FF4012896C5}" type="presParOf" srcId="{826018B5-1B7F-4D24-98C2-D312B7A25A5D}" destId="{003B52AA-3C78-40CF-B805-F19DF40F2649}" srcOrd="1" destOrd="0" presId="urn:microsoft.com/office/officeart/2005/8/layout/orgChart1"/>
    <dgm:cxn modelId="{D042CB8E-D048-44BA-9D01-18F19FB42BF8}" type="presParOf" srcId="{826018B5-1B7F-4D24-98C2-D312B7A25A5D}" destId="{82DAEDFC-7D21-46B8-ADC9-13180BEC904C}" srcOrd="2" destOrd="0" presId="urn:microsoft.com/office/officeart/2005/8/layout/orgChart1"/>
    <dgm:cxn modelId="{D6126ACD-F8CF-4015-8A79-6C0FDFFC2412}" type="presParOf" srcId="{3F38E948-7B69-4DE7-9AAF-8CE9E7755384}" destId="{E9E6ECB0-9F0A-440D-9C44-088110263E23}" srcOrd="4" destOrd="0" presId="urn:microsoft.com/office/officeart/2005/8/layout/orgChart1"/>
    <dgm:cxn modelId="{7663BCCF-1F58-4D2D-B10D-8B5B8B96B0A7}" type="presParOf" srcId="{3F38E948-7B69-4DE7-9AAF-8CE9E7755384}" destId="{484EED2F-21C4-4577-B23B-90F882ADC833}" srcOrd="5" destOrd="0" presId="urn:microsoft.com/office/officeart/2005/8/layout/orgChart1"/>
    <dgm:cxn modelId="{121CF5BF-E78D-4BFC-91AD-AFC85BAF05C0}" type="presParOf" srcId="{484EED2F-21C4-4577-B23B-90F882ADC833}" destId="{84ABB9E8-F74D-4983-A0A2-02269E5C6C21}" srcOrd="0" destOrd="0" presId="urn:microsoft.com/office/officeart/2005/8/layout/orgChart1"/>
    <dgm:cxn modelId="{5B977365-CD9F-4DD7-92A5-9BB83E7BDAFA}" type="presParOf" srcId="{84ABB9E8-F74D-4983-A0A2-02269E5C6C21}" destId="{6A558856-4A5F-461B-BE86-B2C1DE17E7E0}" srcOrd="0" destOrd="0" presId="urn:microsoft.com/office/officeart/2005/8/layout/orgChart1"/>
    <dgm:cxn modelId="{43BDFE2D-FEF0-4B24-B516-DB8BA24090C4}" type="presParOf" srcId="{84ABB9E8-F74D-4983-A0A2-02269E5C6C21}" destId="{CA712047-D021-4C22-A91B-D6B278DCA994}" srcOrd="1" destOrd="0" presId="urn:microsoft.com/office/officeart/2005/8/layout/orgChart1"/>
    <dgm:cxn modelId="{6CA8B093-1300-40D1-A148-17DC22249942}" type="presParOf" srcId="{484EED2F-21C4-4577-B23B-90F882ADC833}" destId="{971DD2BE-5A24-43D1-BD95-55214515FBCA}" srcOrd="1" destOrd="0" presId="urn:microsoft.com/office/officeart/2005/8/layout/orgChart1"/>
    <dgm:cxn modelId="{6D357B40-9266-4F0D-9EFE-B1C394734DEB}" type="presParOf" srcId="{484EED2F-21C4-4577-B23B-90F882ADC833}" destId="{1540FE40-4AD3-40C6-AB8E-F4509875BD7F}" srcOrd="2" destOrd="0" presId="urn:microsoft.com/office/officeart/2005/8/layout/orgChart1"/>
    <dgm:cxn modelId="{9F6BAC84-118F-4A63-8314-EC4123C3EE53}" type="presParOf" srcId="{3F38E948-7B69-4DE7-9AAF-8CE9E7755384}" destId="{CCBF758F-026E-44D7-8EE1-8AE81ED62C88}" srcOrd="6" destOrd="0" presId="urn:microsoft.com/office/officeart/2005/8/layout/orgChart1"/>
    <dgm:cxn modelId="{8C94E245-0914-461F-BD5D-11A8E1A36101}" type="presParOf" srcId="{3F38E948-7B69-4DE7-9AAF-8CE9E7755384}" destId="{19F19F93-0C38-462B-BD5C-C540AA92E953}" srcOrd="7" destOrd="0" presId="urn:microsoft.com/office/officeart/2005/8/layout/orgChart1"/>
    <dgm:cxn modelId="{B27D0110-782A-42E5-B468-61848BB4F61E}" type="presParOf" srcId="{19F19F93-0C38-462B-BD5C-C540AA92E953}" destId="{35F6AF9A-4CE7-4419-9C74-B2DFBF6AA5A8}" srcOrd="0" destOrd="0" presId="urn:microsoft.com/office/officeart/2005/8/layout/orgChart1"/>
    <dgm:cxn modelId="{C6A3C96D-8BDD-4808-A420-BAC4760E9F69}" type="presParOf" srcId="{35F6AF9A-4CE7-4419-9C74-B2DFBF6AA5A8}" destId="{FD02CF16-33F2-479C-A0A9-879F8EAED713}" srcOrd="0" destOrd="0" presId="urn:microsoft.com/office/officeart/2005/8/layout/orgChart1"/>
    <dgm:cxn modelId="{7D571980-8EE6-4679-B0E1-E9C730DA28D8}" type="presParOf" srcId="{35F6AF9A-4CE7-4419-9C74-B2DFBF6AA5A8}" destId="{0F783BCD-26D2-4BED-84A2-696D869392D4}" srcOrd="1" destOrd="0" presId="urn:microsoft.com/office/officeart/2005/8/layout/orgChart1"/>
    <dgm:cxn modelId="{280275FA-AE82-4AB7-B82B-BB96BE04D283}" type="presParOf" srcId="{19F19F93-0C38-462B-BD5C-C540AA92E953}" destId="{15184761-36C7-4E4F-A2ED-4B66D36A7076}" srcOrd="1" destOrd="0" presId="urn:microsoft.com/office/officeart/2005/8/layout/orgChart1"/>
    <dgm:cxn modelId="{37FC8163-D706-48DB-B648-41FDEF13E664}" type="presParOf" srcId="{19F19F93-0C38-462B-BD5C-C540AA92E953}" destId="{138C9822-57CA-407C-B480-D01DD1FC78B6}" srcOrd="2" destOrd="0" presId="urn:microsoft.com/office/officeart/2005/8/layout/orgChart1"/>
    <dgm:cxn modelId="{ED4FE433-F88A-4024-A6CB-BC82F69DFCBC}" type="presParOf" srcId="{3F38E948-7B69-4DE7-9AAF-8CE9E7755384}" destId="{EFB37456-05C6-4BD2-A442-48D133C00CD1}" srcOrd="8" destOrd="0" presId="urn:microsoft.com/office/officeart/2005/8/layout/orgChart1"/>
    <dgm:cxn modelId="{5D7D1341-5E15-43E7-8A7C-00F6ACC034E9}" type="presParOf" srcId="{3F38E948-7B69-4DE7-9AAF-8CE9E7755384}" destId="{0D7DDFD7-927D-4EA3-A938-7C8CFA9D723F}" srcOrd="9" destOrd="0" presId="urn:microsoft.com/office/officeart/2005/8/layout/orgChart1"/>
    <dgm:cxn modelId="{4D9D5FB5-A168-49D5-8A40-67DFE65027AF}" type="presParOf" srcId="{0D7DDFD7-927D-4EA3-A938-7C8CFA9D723F}" destId="{A233DDB7-B751-463D-847F-A0B551E75521}" srcOrd="0" destOrd="0" presId="urn:microsoft.com/office/officeart/2005/8/layout/orgChart1"/>
    <dgm:cxn modelId="{9C1B5079-2DC4-47D1-B3E0-482DBA5E4857}" type="presParOf" srcId="{A233DDB7-B751-463D-847F-A0B551E75521}" destId="{53C84D72-309C-4629-8C80-EF8C8AB49EAF}" srcOrd="0" destOrd="0" presId="urn:microsoft.com/office/officeart/2005/8/layout/orgChart1"/>
    <dgm:cxn modelId="{76D4CA73-1B7E-4F3C-AE87-CF59629DE154}" type="presParOf" srcId="{A233DDB7-B751-463D-847F-A0B551E75521}" destId="{EC9C174F-4639-4DD4-9B0A-4243C8D43053}" srcOrd="1" destOrd="0" presId="urn:microsoft.com/office/officeart/2005/8/layout/orgChart1"/>
    <dgm:cxn modelId="{4CD64B00-4B23-404D-A29A-034C789F2AD5}" type="presParOf" srcId="{0D7DDFD7-927D-4EA3-A938-7C8CFA9D723F}" destId="{D308F7DE-4D5A-4E3A-AC3D-103FB4469FCB}" srcOrd="1" destOrd="0" presId="urn:microsoft.com/office/officeart/2005/8/layout/orgChart1"/>
    <dgm:cxn modelId="{F0AC10CE-CC8F-46E4-A1F7-2894DCF2DB5B}" type="presParOf" srcId="{0D7DDFD7-927D-4EA3-A938-7C8CFA9D723F}" destId="{3AB61BC6-1D1F-4ED9-919F-02256C36F663}" srcOrd="2" destOrd="0" presId="urn:microsoft.com/office/officeart/2005/8/layout/orgChart1"/>
    <dgm:cxn modelId="{971B3BC8-FCB5-4E9D-B637-06C8229C0E94}" type="presParOf" srcId="{3F38E948-7B69-4DE7-9AAF-8CE9E7755384}" destId="{586C4BAD-9E35-48A9-81EE-E531C52B0B9E}" srcOrd="10" destOrd="0" presId="urn:microsoft.com/office/officeart/2005/8/layout/orgChart1"/>
    <dgm:cxn modelId="{9F7F6E8D-090D-41D9-A31E-9F5B7BF127FF}" type="presParOf" srcId="{3F38E948-7B69-4DE7-9AAF-8CE9E7755384}" destId="{8C739D02-D376-4549-8AF1-8779FAC86ED3}" srcOrd="11" destOrd="0" presId="urn:microsoft.com/office/officeart/2005/8/layout/orgChart1"/>
    <dgm:cxn modelId="{577E0D05-8468-4CE6-9B38-2BE543120BB9}" type="presParOf" srcId="{8C739D02-D376-4549-8AF1-8779FAC86ED3}" destId="{DE09B5F5-0CD1-4B48-B638-C630016ACCE6}" srcOrd="0" destOrd="0" presId="urn:microsoft.com/office/officeart/2005/8/layout/orgChart1"/>
    <dgm:cxn modelId="{DDB1EA6E-25F3-44A4-B68B-9719FAA6D588}" type="presParOf" srcId="{DE09B5F5-0CD1-4B48-B638-C630016ACCE6}" destId="{4015AE06-FB2E-4F86-ABD8-E77F23053A0D}" srcOrd="0" destOrd="0" presId="urn:microsoft.com/office/officeart/2005/8/layout/orgChart1"/>
    <dgm:cxn modelId="{3EFE2D4B-6B9B-4A86-8C56-C2F3247376E7}" type="presParOf" srcId="{DE09B5F5-0CD1-4B48-B638-C630016ACCE6}" destId="{16367A63-6EF3-41D0-915C-C36B02B7D5A2}" srcOrd="1" destOrd="0" presId="urn:microsoft.com/office/officeart/2005/8/layout/orgChart1"/>
    <dgm:cxn modelId="{3C0F661D-F465-411E-9A0F-72B8CA3747F7}" type="presParOf" srcId="{8C739D02-D376-4549-8AF1-8779FAC86ED3}" destId="{FD514D50-2B34-4709-A3D6-CA878C2CA550}" srcOrd="1" destOrd="0" presId="urn:microsoft.com/office/officeart/2005/8/layout/orgChart1"/>
    <dgm:cxn modelId="{25404546-8F57-466B-82DA-5AD56A6EEB43}" type="presParOf" srcId="{8C739D02-D376-4549-8AF1-8779FAC86ED3}" destId="{C1703119-62A3-4BA9-9513-3E418A839B67}" srcOrd="2" destOrd="0" presId="urn:microsoft.com/office/officeart/2005/8/layout/orgChart1"/>
    <dgm:cxn modelId="{178F8CFD-55DB-4494-8E7E-1594F88937E8}" type="presParOf" srcId="{3F38E948-7B69-4DE7-9AAF-8CE9E7755384}" destId="{030FE0A2-8DA7-434F-9114-3CD1E3147486}" srcOrd="12" destOrd="0" presId="urn:microsoft.com/office/officeart/2005/8/layout/orgChart1"/>
    <dgm:cxn modelId="{B5F7A247-9CB4-48E8-B2C3-787B92718136}" type="presParOf" srcId="{3F38E948-7B69-4DE7-9AAF-8CE9E7755384}" destId="{7E11F001-8D14-447E-B478-178FF1881553}" srcOrd="13" destOrd="0" presId="urn:microsoft.com/office/officeart/2005/8/layout/orgChart1"/>
    <dgm:cxn modelId="{44D403F0-B395-40E0-BF0A-087B205F15A3}" type="presParOf" srcId="{7E11F001-8D14-447E-B478-178FF1881553}" destId="{4F9234C3-CC4F-46F8-9CD1-3A2D879FC38D}" srcOrd="0" destOrd="0" presId="urn:microsoft.com/office/officeart/2005/8/layout/orgChart1"/>
    <dgm:cxn modelId="{217D119C-C2D4-4A82-8482-2279125433D2}" type="presParOf" srcId="{4F9234C3-CC4F-46F8-9CD1-3A2D879FC38D}" destId="{A59D7EE3-0668-4A73-B1EA-183ABA87C458}" srcOrd="0" destOrd="0" presId="urn:microsoft.com/office/officeart/2005/8/layout/orgChart1"/>
    <dgm:cxn modelId="{613752D6-479F-4FD6-B296-7707C7EDC008}" type="presParOf" srcId="{4F9234C3-CC4F-46F8-9CD1-3A2D879FC38D}" destId="{D0466593-8375-45C1-A160-701F18F21F9D}" srcOrd="1" destOrd="0" presId="urn:microsoft.com/office/officeart/2005/8/layout/orgChart1"/>
    <dgm:cxn modelId="{98D5914E-8749-4851-A079-9564A793FF49}" type="presParOf" srcId="{7E11F001-8D14-447E-B478-178FF1881553}" destId="{B5A93A22-AD9A-4039-8A1D-B43490878BB2}" srcOrd="1" destOrd="0" presId="urn:microsoft.com/office/officeart/2005/8/layout/orgChart1"/>
    <dgm:cxn modelId="{8BE797AD-A3B6-4FF4-A100-1C3B4E208587}" type="presParOf" srcId="{7E11F001-8D14-447E-B478-178FF1881553}" destId="{D659FEE3-F17D-4501-BF61-19D006250E15}" srcOrd="2" destOrd="0" presId="urn:microsoft.com/office/officeart/2005/8/layout/orgChart1"/>
    <dgm:cxn modelId="{42C629E9-1BC7-48B4-A47E-9675E23D95C3}" type="presParOf" srcId="{3F38E948-7B69-4DE7-9AAF-8CE9E7755384}" destId="{2D7428BF-F419-4617-B843-F63A042C2218}" srcOrd="14" destOrd="0" presId="urn:microsoft.com/office/officeart/2005/8/layout/orgChart1"/>
    <dgm:cxn modelId="{C0DF368B-A397-4310-B06D-6DEA6062A6F0}" type="presParOf" srcId="{3F38E948-7B69-4DE7-9AAF-8CE9E7755384}" destId="{502D3A63-7EB9-4992-9CD2-87A2503848D1}" srcOrd="15" destOrd="0" presId="urn:microsoft.com/office/officeart/2005/8/layout/orgChart1"/>
    <dgm:cxn modelId="{144F8A5F-02CB-4AAC-B634-2EB4D8CC6AA9}" type="presParOf" srcId="{502D3A63-7EB9-4992-9CD2-87A2503848D1}" destId="{2FB2147C-9AC3-479A-9BED-E1462CBCAD1C}" srcOrd="0" destOrd="0" presId="urn:microsoft.com/office/officeart/2005/8/layout/orgChart1"/>
    <dgm:cxn modelId="{629E9530-EFFD-457E-9A7D-F934BFA547A0}" type="presParOf" srcId="{2FB2147C-9AC3-479A-9BED-E1462CBCAD1C}" destId="{20496E37-75D9-453F-A0B7-48DFD959FBCB}" srcOrd="0" destOrd="0" presId="urn:microsoft.com/office/officeart/2005/8/layout/orgChart1"/>
    <dgm:cxn modelId="{5E9AEAB8-40A0-4F7D-8623-ED628BD0AE28}" type="presParOf" srcId="{2FB2147C-9AC3-479A-9BED-E1462CBCAD1C}" destId="{F110EC6B-7EE6-4FE8-ACB9-3C0E6915C800}" srcOrd="1" destOrd="0" presId="urn:microsoft.com/office/officeart/2005/8/layout/orgChart1"/>
    <dgm:cxn modelId="{B501654E-EE16-40B2-83AC-0B13AE4A2BBC}" type="presParOf" srcId="{502D3A63-7EB9-4992-9CD2-87A2503848D1}" destId="{168E8290-D26E-4182-9D37-92C829BE46EE}" srcOrd="1" destOrd="0" presId="urn:microsoft.com/office/officeart/2005/8/layout/orgChart1"/>
    <dgm:cxn modelId="{56A5A845-B4A5-4287-92BE-02AD2895FCF0}" type="presParOf" srcId="{502D3A63-7EB9-4992-9CD2-87A2503848D1}" destId="{80AC8532-334A-4810-B80E-AB8B0AD1DA24}" srcOrd="2" destOrd="0" presId="urn:microsoft.com/office/officeart/2005/8/layout/orgChart1"/>
    <dgm:cxn modelId="{F4C8E585-44F5-4C07-BB85-E755C7C52FF4}" type="presParOf" srcId="{7ED6AD32-04C3-4DBA-8486-68A06492F365}" destId="{BD47F934-D932-4F06-AE7D-336179401FEB}" srcOrd="2" destOrd="0" presId="urn:microsoft.com/office/officeart/2005/8/layout/orgChart1"/>
    <dgm:cxn modelId="{7E3549BE-FBAE-460B-89C0-C9C56E1E4CCD}" type="presParOf" srcId="{73D348AD-1577-4983-ACE9-9F69B9831282}" destId="{6CCA1F8F-15AE-4835-9C74-514C5011F93F}" srcOrd="2" destOrd="0" presId="urn:microsoft.com/office/officeart/2005/8/layout/orgChart1"/>
    <dgm:cxn modelId="{9307B15C-90C8-41D5-93F8-94353E0C86F5}" type="presParOf" srcId="{73D348AD-1577-4983-ACE9-9F69B9831282}" destId="{86C89175-C77F-4BE0-A5A6-9FD0849DD9AA}" srcOrd="3" destOrd="0" presId="urn:microsoft.com/office/officeart/2005/8/layout/orgChart1"/>
    <dgm:cxn modelId="{AC921FD0-DC6B-4479-A42D-2591860AE8B0}" type="presParOf" srcId="{86C89175-C77F-4BE0-A5A6-9FD0849DD9AA}" destId="{BA397CB3-B4F1-4E11-A309-8130E2A24044}" srcOrd="0" destOrd="0" presId="urn:microsoft.com/office/officeart/2005/8/layout/orgChart1"/>
    <dgm:cxn modelId="{41384BEA-952F-4F45-ADF1-3F957092F217}" type="presParOf" srcId="{BA397CB3-B4F1-4E11-A309-8130E2A24044}" destId="{4CCEDE19-D7E8-4995-B792-16E4B5439A15}" srcOrd="0" destOrd="0" presId="urn:microsoft.com/office/officeart/2005/8/layout/orgChart1"/>
    <dgm:cxn modelId="{D8856C9B-FEF2-4939-AD1B-6E1742F4E26A}" type="presParOf" srcId="{BA397CB3-B4F1-4E11-A309-8130E2A24044}" destId="{7A905D1F-2ECE-4D3A-96D6-FF49F170D77E}" srcOrd="1" destOrd="0" presId="urn:microsoft.com/office/officeart/2005/8/layout/orgChart1"/>
    <dgm:cxn modelId="{E847D587-0502-462D-ADCA-5177DDD19371}" type="presParOf" srcId="{86C89175-C77F-4BE0-A5A6-9FD0849DD9AA}" destId="{27C18CF5-D3BF-4C85-B98D-E477F1143035}" srcOrd="1" destOrd="0" presId="urn:microsoft.com/office/officeart/2005/8/layout/orgChart1"/>
    <dgm:cxn modelId="{19C2BD4B-0A62-465A-BF09-B85911170788}" type="presParOf" srcId="{27C18CF5-D3BF-4C85-B98D-E477F1143035}" destId="{7427876E-1ACB-4524-B799-3E5FD458CC84}" srcOrd="0" destOrd="0" presId="urn:microsoft.com/office/officeart/2005/8/layout/orgChart1"/>
    <dgm:cxn modelId="{276724D6-E46C-4A1A-B754-30110C2D5E74}" type="presParOf" srcId="{27C18CF5-D3BF-4C85-B98D-E477F1143035}" destId="{4CD19359-32C2-4F70-9300-7DF13891003D}" srcOrd="1" destOrd="0" presId="urn:microsoft.com/office/officeart/2005/8/layout/orgChart1"/>
    <dgm:cxn modelId="{0548B72F-A5CE-43E7-877D-E772FCA67E12}" type="presParOf" srcId="{4CD19359-32C2-4F70-9300-7DF13891003D}" destId="{6B61ECBB-681F-40AA-9523-B63ADFAF9CD8}" srcOrd="0" destOrd="0" presId="urn:microsoft.com/office/officeart/2005/8/layout/orgChart1"/>
    <dgm:cxn modelId="{BBD9960E-44DD-4A9D-8348-03143E54C120}" type="presParOf" srcId="{6B61ECBB-681F-40AA-9523-B63ADFAF9CD8}" destId="{E5ADC914-6B69-4D68-9444-25AA43A1F3A5}" srcOrd="0" destOrd="0" presId="urn:microsoft.com/office/officeart/2005/8/layout/orgChart1"/>
    <dgm:cxn modelId="{9CD9709F-9F0E-4CA8-AA61-7E9F545FDF03}" type="presParOf" srcId="{6B61ECBB-681F-40AA-9523-B63ADFAF9CD8}" destId="{262D2654-5C53-4AB1-AA07-E3371FB125CA}" srcOrd="1" destOrd="0" presId="urn:microsoft.com/office/officeart/2005/8/layout/orgChart1"/>
    <dgm:cxn modelId="{39E4EAC8-1783-409F-9F25-37280A1C3D1D}" type="presParOf" srcId="{4CD19359-32C2-4F70-9300-7DF13891003D}" destId="{8A6EA047-D62B-4AFC-A0FF-2B22456D7D57}" srcOrd="1" destOrd="0" presId="urn:microsoft.com/office/officeart/2005/8/layout/orgChart1"/>
    <dgm:cxn modelId="{EF70E248-9154-4DDE-8631-11150534696C}" type="presParOf" srcId="{4CD19359-32C2-4F70-9300-7DF13891003D}" destId="{7B369741-BFAF-4906-9059-468D08742CD9}" srcOrd="2" destOrd="0" presId="urn:microsoft.com/office/officeart/2005/8/layout/orgChart1"/>
    <dgm:cxn modelId="{FE537563-19DF-4635-B365-5D11598A2D43}" type="presParOf" srcId="{27C18CF5-D3BF-4C85-B98D-E477F1143035}" destId="{DBBB1C90-E9E1-4C56-BB6E-2E1275EE27E8}" srcOrd="2" destOrd="0" presId="urn:microsoft.com/office/officeart/2005/8/layout/orgChart1"/>
    <dgm:cxn modelId="{C55B17E7-DF6A-4A49-8E61-BF54F1B0AB49}" type="presParOf" srcId="{27C18CF5-D3BF-4C85-B98D-E477F1143035}" destId="{92F18181-4D9B-43A8-B1BF-38CAB5E64C98}" srcOrd="3" destOrd="0" presId="urn:microsoft.com/office/officeart/2005/8/layout/orgChart1"/>
    <dgm:cxn modelId="{9D60BF1E-8A7F-42C6-9756-ABBA0E7017E5}" type="presParOf" srcId="{92F18181-4D9B-43A8-B1BF-38CAB5E64C98}" destId="{B271D6BB-2204-4FF3-8B23-71447B6B2DA8}" srcOrd="0" destOrd="0" presId="urn:microsoft.com/office/officeart/2005/8/layout/orgChart1"/>
    <dgm:cxn modelId="{8E4EA080-DB95-4214-8ED9-74FAA86DAF54}" type="presParOf" srcId="{B271D6BB-2204-4FF3-8B23-71447B6B2DA8}" destId="{FB952FD1-6141-4C44-B665-339E69EA23FD}" srcOrd="0" destOrd="0" presId="urn:microsoft.com/office/officeart/2005/8/layout/orgChart1"/>
    <dgm:cxn modelId="{FF1A5E9B-BE59-4D49-80B2-3DFBBD2E2C45}" type="presParOf" srcId="{B271D6BB-2204-4FF3-8B23-71447B6B2DA8}" destId="{201729D6-1C71-497A-8105-B974BFC2135E}" srcOrd="1" destOrd="0" presId="urn:microsoft.com/office/officeart/2005/8/layout/orgChart1"/>
    <dgm:cxn modelId="{130F6E33-DA4F-4B08-8CF3-F24EBDFA865C}" type="presParOf" srcId="{92F18181-4D9B-43A8-B1BF-38CAB5E64C98}" destId="{0DED797B-9CDA-4BC7-97FF-A12D47CE3A8D}" srcOrd="1" destOrd="0" presId="urn:microsoft.com/office/officeart/2005/8/layout/orgChart1"/>
    <dgm:cxn modelId="{5E0B837C-7353-4C7A-88AA-692F5EE59C7F}" type="presParOf" srcId="{92F18181-4D9B-43A8-B1BF-38CAB5E64C98}" destId="{5C5D8C0D-DF0D-4ADE-B2E1-76EDB901502B}" srcOrd="2" destOrd="0" presId="urn:microsoft.com/office/officeart/2005/8/layout/orgChart1"/>
    <dgm:cxn modelId="{22DF450D-838E-41D2-B4D2-E86760C110A0}" type="presParOf" srcId="{27C18CF5-D3BF-4C85-B98D-E477F1143035}" destId="{6463200D-F68D-4A8B-9223-5C4D06BC2E95}" srcOrd="4" destOrd="0" presId="urn:microsoft.com/office/officeart/2005/8/layout/orgChart1"/>
    <dgm:cxn modelId="{4D7579AC-7F83-440B-9BD9-45449761AEC8}" type="presParOf" srcId="{27C18CF5-D3BF-4C85-B98D-E477F1143035}" destId="{EC84A726-CCB7-4485-9D73-2AE3BA3C3832}" srcOrd="5" destOrd="0" presId="urn:microsoft.com/office/officeart/2005/8/layout/orgChart1"/>
    <dgm:cxn modelId="{BCF59472-2A98-413E-AFB8-206B51508421}" type="presParOf" srcId="{EC84A726-CCB7-4485-9D73-2AE3BA3C3832}" destId="{02834423-336A-4EF0-8D03-5D42E8D1B8CD}" srcOrd="0" destOrd="0" presId="urn:microsoft.com/office/officeart/2005/8/layout/orgChart1"/>
    <dgm:cxn modelId="{66BF75C1-FEFD-4F9F-8BC8-958F61841738}" type="presParOf" srcId="{02834423-336A-4EF0-8D03-5D42E8D1B8CD}" destId="{E189E904-3B83-4927-BB52-CAC1B4A67D95}" srcOrd="0" destOrd="0" presId="urn:microsoft.com/office/officeart/2005/8/layout/orgChart1"/>
    <dgm:cxn modelId="{F4925979-EC51-4F8D-8E17-17DBB364DC07}" type="presParOf" srcId="{02834423-336A-4EF0-8D03-5D42E8D1B8CD}" destId="{2152F9FA-9715-4AE1-AC3A-1C47E26F6372}" srcOrd="1" destOrd="0" presId="urn:microsoft.com/office/officeart/2005/8/layout/orgChart1"/>
    <dgm:cxn modelId="{702955A7-2BE8-413A-A420-2C27F33D988C}" type="presParOf" srcId="{EC84A726-CCB7-4485-9D73-2AE3BA3C3832}" destId="{EC27B483-9E64-4436-93D4-15EE3BC4AE23}" srcOrd="1" destOrd="0" presId="urn:microsoft.com/office/officeart/2005/8/layout/orgChart1"/>
    <dgm:cxn modelId="{625A6D7C-A9D2-49C9-AEEB-B2E615C0CED6}" type="presParOf" srcId="{EC84A726-CCB7-4485-9D73-2AE3BA3C3832}" destId="{31514F53-539C-42E3-B518-C35E71B0BBC2}" srcOrd="2" destOrd="0" presId="urn:microsoft.com/office/officeart/2005/8/layout/orgChart1"/>
    <dgm:cxn modelId="{17E86E95-94BF-4F58-A003-D6E4F7759068}" type="presParOf" srcId="{86C89175-C77F-4BE0-A5A6-9FD0849DD9AA}" destId="{63029773-25BD-489A-97F7-AF86D603BD21}" srcOrd="2" destOrd="0" presId="urn:microsoft.com/office/officeart/2005/8/layout/orgChart1"/>
    <dgm:cxn modelId="{7DD0055F-5F29-4346-8759-8A813873A078}" type="presParOf" srcId="{73D348AD-1577-4983-ACE9-9F69B9831282}" destId="{7B887145-AAA7-4BAC-95F9-8DE6E35B32D8}" srcOrd="4" destOrd="0" presId="urn:microsoft.com/office/officeart/2005/8/layout/orgChart1"/>
    <dgm:cxn modelId="{37E88032-E6EF-4592-80A9-DC7394840D4B}" type="presParOf" srcId="{73D348AD-1577-4983-ACE9-9F69B9831282}" destId="{50E68FFC-5D4B-40A7-99B2-DC1C57F9CABC}" srcOrd="5" destOrd="0" presId="urn:microsoft.com/office/officeart/2005/8/layout/orgChart1"/>
    <dgm:cxn modelId="{050B417A-1EBD-4E39-8CAA-614386308DA2}" type="presParOf" srcId="{50E68FFC-5D4B-40A7-99B2-DC1C57F9CABC}" destId="{5A5CF318-82C4-4223-BEEB-C20783117DC7}" srcOrd="0" destOrd="0" presId="urn:microsoft.com/office/officeart/2005/8/layout/orgChart1"/>
    <dgm:cxn modelId="{14FE2D9E-F4A2-43E7-B1FB-5A41FE85E4DD}" type="presParOf" srcId="{5A5CF318-82C4-4223-BEEB-C20783117DC7}" destId="{AB64874B-E9EA-4C4A-B177-B7324B57A9B9}" srcOrd="0" destOrd="0" presId="urn:microsoft.com/office/officeart/2005/8/layout/orgChart1"/>
    <dgm:cxn modelId="{87D02EFC-CDDB-4646-BE45-DB8AB77F5BE1}" type="presParOf" srcId="{5A5CF318-82C4-4223-BEEB-C20783117DC7}" destId="{9326E017-A46E-4880-9C9B-E36D8686EF8C}" srcOrd="1" destOrd="0" presId="urn:microsoft.com/office/officeart/2005/8/layout/orgChart1"/>
    <dgm:cxn modelId="{65333D9E-3790-4251-BF69-4E1C190A52E2}" type="presParOf" srcId="{50E68FFC-5D4B-40A7-99B2-DC1C57F9CABC}" destId="{F4E74A4A-5A02-45F7-8F7E-46CBE1EC2894}" srcOrd="1" destOrd="0" presId="urn:microsoft.com/office/officeart/2005/8/layout/orgChart1"/>
    <dgm:cxn modelId="{0D515C0C-3CB3-4DFE-AFDF-FEEEF280EC2C}" type="presParOf" srcId="{F4E74A4A-5A02-45F7-8F7E-46CBE1EC2894}" destId="{27A06361-3049-4473-8BC4-400B9DAA88E5}" srcOrd="0" destOrd="0" presId="urn:microsoft.com/office/officeart/2005/8/layout/orgChart1"/>
    <dgm:cxn modelId="{A2106667-4806-4223-914E-B13DC4AFD550}" type="presParOf" srcId="{F4E74A4A-5A02-45F7-8F7E-46CBE1EC2894}" destId="{7EAF48B2-6FA3-4EBA-815E-7A1FC6FCF659}" srcOrd="1" destOrd="0" presId="urn:microsoft.com/office/officeart/2005/8/layout/orgChart1"/>
    <dgm:cxn modelId="{866AFF10-4EB9-410E-A458-603F24C8BB1F}" type="presParOf" srcId="{7EAF48B2-6FA3-4EBA-815E-7A1FC6FCF659}" destId="{3A7BEE79-8C72-459C-9DBB-6603F7F9F15B}" srcOrd="0" destOrd="0" presId="urn:microsoft.com/office/officeart/2005/8/layout/orgChart1"/>
    <dgm:cxn modelId="{73BCFFA7-3567-4681-9C81-81778D3EE4F3}" type="presParOf" srcId="{3A7BEE79-8C72-459C-9DBB-6603F7F9F15B}" destId="{765AD4E1-9D6B-4C10-94A6-659F75AC16ED}" srcOrd="0" destOrd="0" presId="urn:microsoft.com/office/officeart/2005/8/layout/orgChart1"/>
    <dgm:cxn modelId="{5FBC2762-0B5F-45F9-B416-7BB539E1188D}" type="presParOf" srcId="{3A7BEE79-8C72-459C-9DBB-6603F7F9F15B}" destId="{5788BEA5-DD40-4133-87A6-966374F54A00}" srcOrd="1" destOrd="0" presId="urn:microsoft.com/office/officeart/2005/8/layout/orgChart1"/>
    <dgm:cxn modelId="{41F2DD53-A6E8-4E63-8D6A-423CBE45D2FF}" type="presParOf" srcId="{7EAF48B2-6FA3-4EBA-815E-7A1FC6FCF659}" destId="{DB7A184E-401B-4909-A5EB-73F572763110}" srcOrd="1" destOrd="0" presId="urn:microsoft.com/office/officeart/2005/8/layout/orgChart1"/>
    <dgm:cxn modelId="{5D14CEC9-BF68-4B66-ACCC-98F3D501CBB4}" type="presParOf" srcId="{7EAF48B2-6FA3-4EBA-815E-7A1FC6FCF659}" destId="{AEB04D18-9214-4220-B45B-EECF409595AF}" srcOrd="2" destOrd="0" presId="urn:microsoft.com/office/officeart/2005/8/layout/orgChart1"/>
    <dgm:cxn modelId="{4960E769-24FD-44C6-BBF5-C151A4B85FDE}" type="presParOf" srcId="{F4E74A4A-5A02-45F7-8F7E-46CBE1EC2894}" destId="{017D5D04-8EDC-4F16-9E57-5EDF0B32F1B0}" srcOrd="2" destOrd="0" presId="urn:microsoft.com/office/officeart/2005/8/layout/orgChart1"/>
    <dgm:cxn modelId="{F614A7DB-C928-4FD3-9C06-E0CCEE7E4F44}" type="presParOf" srcId="{F4E74A4A-5A02-45F7-8F7E-46CBE1EC2894}" destId="{A8019053-E8F7-4451-B31C-8559603BC9BE}" srcOrd="3" destOrd="0" presId="urn:microsoft.com/office/officeart/2005/8/layout/orgChart1"/>
    <dgm:cxn modelId="{880318ED-2550-454C-A7E5-83C7A7A1A839}" type="presParOf" srcId="{A8019053-E8F7-4451-B31C-8559603BC9BE}" destId="{7429B267-EAE3-4E99-8223-3040261D71B6}" srcOrd="0" destOrd="0" presId="urn:microsoft.com/office/officeart/2005/8/layout/orgChart1"/>
    <dgm:cxn modelId="{716486D5-8109-4F72-81D3-7221C6EAB8F5}" type="presParOf" srcId="{7429B267-EAE3-4E99-8223-3040261D71B6}" destId="{47E709CF-C496-4795-A48E-DD8ED5B8AA55}" srcOrd="0" destOrd="0" presId="urn:microsoft.com/office/officeart/2005/8/layout/orgChart1"/>
    <dgm:cxn modelId="{9A3D53C7-1FCF-467E-A9F3-9502396592F5}" type="presParOf" srcId="{7429B267-EAE3-4E99-8223-3040261D71B6}" destId="{921829CB-567A-41C2-A3C4-AA931362AD6A}" srcOrd="1" destOrd="0" presId="urn:microsoft.com/office/officeart/2005/8/layout/orgChart1"/>
    <dgm:cxn modelId="{4F0A7F04-DE9B-4A50-9941-CA03A0A2B3CC}" type="presParOf" srcId="{A8019053-E8F7-4451-B31C-8559603BC9BE}" destId="{6723CB14-CB7F-42C9-B664-110274F356E7}" srcOrd="1" destOrd="0" presId="urn:microsoft.com/office/officeart/2005/8/layout/orgChart1"/>
    <dgm:cxn modelId="{50CE1305-2D40-4FE8-8C7E-CA318EDD1D31}" type="presParOf" srcId="{A8019053-E8F7-4451-B31C-8559603BC9BE}" destId="{12D0205F-7599-4B23-BCD6-1C31F43DB269}" srcOrd="2" destOrd="0" presId="urn:microsoft.com/office/officeart/2005/8/layout/orgChart1"/>
    <dgm:cxn modelId="{E22F4750-B0D3-4E25-8EE1-046612BBDC9E}" type="presParOf" srcId="{F4E74A4A-5A02-45F7-8F7E-46CBE1EC2894}" destId="{1AAB1D14-DAD1-439B-96DF-352A0E28B1CC}" srcOrd="4" destOrd="0" presId="urn:microsoft.com/office/officeart/2005/8/layout/orgChart1"/>
    <dgm:cxn modelId="{CA64520B-6823-41A6-943C-DA3826344CD7}" type="presParOf" srcId="{F4E74A4A-5A02-45F7-8F7E-46CBE1EC2894}" destId="{0C2F3E90-8B5E-45F3-B68B-EC032972C848}" srcOrd="5" destOrd="0" presId="urn:microsoft.com/office/officeart/2005/8/layout/orgChart1"/>
    <dgm:cxn modelId="{D1B834B1-7095-4396-BB45-A153EB71B005}" type="presParOf" srcId="{0C2F3E90-8B5E-45F3-B68B-EC032972C848}" destId="{88C4FAD2-CE0C-4684-B52D-85EB2F4CC5F1}" srcOrd="0" destOrd="0" presId="urn:microsoft.com/office/officeart/2005/8/layout/orgChart1"/>
    <dgm:cxn modelId="{6AC5F3B6-9C6C-4E23-B29C-945BC6221A33}" type="presParOf" srcId="{88C4FAD2-CE0C-4684-B52D-85EB2F4CC5F1}" destId="{888D7BEE-BF7F-41B9-9237-E89206AB56B7}" srcOrd="0" destOrd="0" presId="urn:microsoft.com/office/officeart/2005/8/layout/orgChart1"/>
    <dgm:cxn modelId="{F63A6726-3D62-4B2E-B6B4-545134F55B95}" type="presParOf" srcId="{88C4FAD2-CE0C-4684-B52D-85EB2F4CC5F1}" destId="{9EA04311-2548-44A3-98D7-852C7DEF560C}" srcOrd="1" destOrd="0" presId="urn:microsoft.com/office/officeart/2005/8/layout/orgChart1"/>
    <dgm:cxn modelId="{E3BA23C4-5ECA-44BE-B56D-ACBCB4878396}" type="presParOf" srcId="{0C2F3E90-8B5E-45F3-B68B-EC032972C848}" destId="{5F9A34F3-3588-422F-860C-86EDCE0CA24C}" srcOrd="1" destOrd="0" presId="urn:microsoft.com/office/officeart/2005/8/layout/orgChart1"/>
    <dgm:cxn modelId="{4C58E1C3-D545-4806-BFB6-7FEAE73295FC}" type="presParOf" srcId="{0C2F3E90-8B5E-45F3-B68B-EC032972C848}" destId="{10F3225D-EBF0-4929-91BB-DFFBCCACF21C}" srcOrd="2" destOrd="0" presId="urn:microsoft.com/office/officeart/2005/8/layout/orgChart1"/>
    <dgm:cxn modelId="{9992B78D-2556-491D-AE86-89C0E1EB5F7D}" type="presParOf" srcId="{50E68FFC-5D4B-40A7-99B2-DC1C57F9CABC}" destId="{0F9292D4-9FAD-4E94-BF49-161444259644}" srcOrd="2" destOrd="0" presId="urn:microsoft.com/office/officeart/2005/8/layout/orgChart1"/>
    <dgm:cxn modelId="{CC81A273-FA55-4498-8260-FBD73919E736}" type="presParOf" srcId="{73D348AD-1577-4983-ACE9-9F69B9831282}" destId="{25BD006F-2562-45D5-85C3-5E35AC72DB43}" srcOrd="6" destOrd="0" presId="urn:microsoft.com/office/officeart/2005/8/layout/orgChart1"/>
    <dgm:cxn modelId="{8EB30047-356B-49FD-9288-C19B87167566}" type="presParOf" srcId="{73D348AD-1577-4983-ACE9-9F69B9831282}" destId="{E13C5B8E-3731-4662-A77E-0A4DD8ADA82C}" srcOrd="7" destOrd="0" presId="urn:microsoft.com/office/officeart/2005/8/layout/orgChart1"/>
    <dgm:cxn modelId="{E76E380D-FF3D-421C-A8D5-99F28802C1BE}" type="presParOf" srcId="{E13C5B8E-3731-4662-A77E-0A4DD8ADA82C}" destId="{B819FB74-721F-46F2-B25D-C1A2529BD0F2}" srcOrd="0" destOrd="0" presId="urn:microsoft.com/office/officeart/2005/8/layout/orgChart1"/>
    <dgm:cxn modelId="{07D1277E-54D7-466B-BD6C-34E1F1FF19B3}" type="presParOf" srcId="{B819FB74-721F-46F2-B25D-C1A2529BD0F2}" destId="{3DC142BF-5E0B-47D3-A3F2-96C69662BC96}" srcOrd="0" destOrd="0" presId="urn:microsoft.com/office/officeart/2005/8/layout/orgChart1"/>
    <dgm:cxn modelId="{C01194F0-E108-4824-930E-C5CF4B304B56}" type="presParOf" srcId="{B819FB74-721F-46F2-B25D-C1A2529BD0F2}" destId="{55264BFE-AAF4-4C40-B3F3-1A659BF141E9}" srcOrd="1" destOrd="0" presId="urn:microsoft.com/office/officeart/2005/8/layout/orgChart1"/>
    <dgm:cxn modelId="{A3C8CCD9-85ED-4415-A0D9-B047F9EC1E5A}" type="presParOf" srcId="{E13C5B8E-3731-4662-A77E-0A4DD8ADA82C}" destId="{651A78D8-7ED6-467F-B7A8-C0672753502B}" srcOrd="1" destOrd="0" presId="urn:microsoft.com/office/officeart/2005/8/layout/orgChart1"/>
    <dgm:cxn modelId="{D50F1E7C-F192-4E9A-B7C4-6DEB850CC4B6}" type="presParOf" srcId="{E13C5B8E-3731-4662-A77E-0A4DD8ADA82C}" destId="{1683B8E0-1866-405E-86CE-81A56A160346}" srcOrd="2" destOrd="0" presId="urn:microsoft.com/office/officeart/2005/8/layout/orgChart1"/>
    <dgm:cxn modelId="{47808FE1-5C9F-4007-BC65-850EC448009A}" type="presParOf" srcId="{73D348AD-1577-4983-ACE9-9F69B9831282}" destId="{6CBBBB09-FCD0-4CF4-9FF8-A78B41B0858C}" srcOrd="8" destOrd="0" presId="urn:microsoft.com/office/officeart/2005/8/layout/orgChart1"/>
    <dgm:cxn modelId="{1AEB1ED1-BA2C-4150-9743-BD93E830324F}" type="presParOf" srcId="{73D348AD-1577-4983-ACE9-9F69B9831282}" destId="{1C16454B-64AD-4189-A74F-D9806B188E9C}" srcOrd="9" destOrd="0" presId="urn:microsoft.com/office/officeart/2005/8/layout/orgChart1"/>
    <dgm:cxn modelId="{E8510A1B-8EAC-4791-A736-269D92E21B15}" type="presParOf" srcId="{1C16454B-64AD-4189-A74F-D9806B188E9C}" destId="{D657409C-0135-4693-9DC9-2E0AE34A7084}" srcOrd="0" destOrd="0" presId="urn:microsoft.com/office/officeart/2005/8/layout/orgChart1"/>
    <dgm:cxn modelId="{B056FFB3-0BF0-4D16-839C-105D1C0BB44E}" type="presParOf" srcId="{D657409C-0135-4693-9DC9-2E0AE34A7084}" destId="{A9DDABB5-0E79-47A0-AC60-2E825000411E}" srcOrd="0" destOrd="0" presId="urn:microsoft.com/office/officeart/2005/8/layout/orgChart1"/>
    <dgm:cxn modelId="{98634A27-1488-4D7A-ACCC-E02895815735}" type="presParOf" srcId="{D657409C-0135-4693-9DC9-2E0AE34A7084}" destId="{8C40E4BC-F4AA-408F-8756-27CB6CA0ED7A}" srcOrd="1" destOrd="0" presId="urn:microsoft.com/office/officeart/2005/8/layout/orgChart1"/>
    <dgm:cxn modelId="{EB6C8DF0-E81F-41B6-8DC3-2E1A08C88B1D}" type="presParOf" srcId="{1C16454B-64AD-4189-A74F-D9806B188E9C}" destId="{F9914837-3315-486E-B989-3606F7F0DF35}" srcOrd="1" destOrd="0" presId="urn:microsoft.com/office/officeart/2005/8/layout/orgChart1"/>
    <dgm:cxn modelId="{BF9EBE25-912E-4C56-A3AF-D870DA406F98}" type="presParOf" srcId="{1C16454B-64AD-4189-A74F-D9806B188E9C}" destId="{0FA6A1F3-5798-4005-A9DE-D0BF7329784A}" srcOrd="2" destOrd="0" presId="urn:microsoft.com/office/officeart/2005/8/layout/orgChart1"/>
    <dgm:cxn modelId="{AB74DBAF-7F86-44A2-8F66-48531A24E3B1}" type="presParOf" srcId="{603433BB-05BC-421B-ADD4-82EF7065E174}" destId="{53E57CE4-7E2F-42B1-A37E-C1F5367E86EC}" srcOrd="2" destOrd="0" presId="urn:microsoft.com/office/officeart/2005/8/layout/orgChart1"/>
    <dgm:cxn modelId="{76C642FE-938E-4B90-B951-C9C417511161}" type="presParOf" srcId="{5867CF26-BA1A-48D3-A386-B1B7C808BA25}" destId="{EB97714A-568F-4DD1-B8F9-328A1E995714}" srcOrd="2" destOrd="0" presId="urn:microsoft.com/office/officeart/2005/8/layout/orgChart1"/>
    <dgm:cxn modelId="{D6AB1CCB-AE94-451E-9C4A-9DC06A8ACCCC}" type="presParOf" srcId="{EB97714A-568F-4DD1-B8F9-328A1E995714}" destId="{275F6D3F-8F11-45DB-89A4-70C1E41B4F42}" srcOrd="0" destOrd="0" presId="urn:microsoft.com/office/officeart/2005/8/layout/orgChart1"/>
    <dgm:cxn modelId="{5B2AD1C7-4B42-47AD-AE84-1BA73411DDA4}" type="presParOf" srcId="{275F6D3F-8F11-45DB-89A4-70C1E41B4F42}" destId="{C66A090F-995C-429B-98CC-12F9F1561A3D}" srcOrd="0" destOrd="0" presId="urn:microsoft.com/office/officeart/2005/8/layout/orgChart1"/>
    <dgm:cxn modelId="{63A99B64-482E-4249-8B71-38CFC6FD02F9}" type="presParOf" srcId="{275F6D3F-8F11-45DB-89A4-70C1E41B4F42}" destId="{DD59A820-8CCC-4116-A5D2-6FB758BDEF3D}" srcOrd="1" destOrd="0" presId="urn:microsoft.com/office/officeart/2005/8/layout/orgChart1"/>
    <dgm:cxn modelId="{C34C11B1-8F0B-4320-8CE2-29147165398D}" type="presParOf" srcId="{EB97714A-568F-4DD1-B8F9-328A1E995714}" destId="{091D9003-E482-44FA-A251-B62C94F4EF76}" srcOrd="1" destOrd="0" presId="urn:microsoft.com/office/officeart/2005/8/layout/orgChart1"/>
    <dgm:cxn modelId="{ABA83320-9CDB-4E3C-A561-5D3AA5D30AE1}" type="presParOf" srcId="{091D9003-E482-44FA-A251-B62C94F4EF76}" destId="{3F2C5BFC-A676-4181-887D-ABD6D4B4C6BD}" srcOrd="0" destOrd="0" presId="urn:microsoft.com/office/officeart/2005/8/layout/orgChart1"/>
    <dgm:cxn modelId="{7643B600-A721-47CD-8BAB-D321C427BE37}" type="presParOf" srcId="{091D9003-E482-44FA-A251-B62C94F4EF76}" destId="{2CD8C4AA-0EBD-40AC-BA07-426F01824319}" srcOrd="1" destOrd="0" presId="urn:microsoft.com/office/officeart/2005/8/layout/orgChart1"/>
    <dgm:cxn modelId="{27C84BDB-367D-4D2F-8F04-47A5E4B5F3C1}" type="presParOf" srcId="{2CD8C4AA-0EBD-40AC-BA07-426F01824319}" destId="{A1BA4302-B529-445B-80A8-6C83B2336118}" srcOrd="0" destOrd="0" presId="urn:microsoft.com/office/officeart/2005/8/layout/orgChart1"/>
    <dgm:cxn modelId="{CAB5EB52-B5C0-4B0C-BC52-4E939E87799D}" type="presParOf" srcId="{A1BA4302-B529-445B-80A8-6C83B2336118}" destId="{EDBF4DB1-1736-41EC-92FE-50A71202F30C}" srcOrd="0" destOrd="0" presId="urn:microsoft.com/office/officeart/2005/8/layout/orgChart1"/>
    <dgm:cxn modelId="{863B00ED-359A-4AA5-96F1-DBFF911037D2}" type="presParOf" srcId="{A1BA4302-B529-445B-80A8-6C83B2336118}" destId="{50B197D1-B281-4635-B98D-694B2CF7E51C}" srcOrd="1" destOrd="0" presId="urn:microsoft.com/office/officeart/2005/8/layout/orgChart1"/>
    <dgm:cxn modelId="{AEF534C5-05DE-4A1F-816D-C903A78B7AA9}" type="presParOf" srcId="{2CD8C4AA-0EBD-40AC-BA07-426F01824319}" destId="{C0A4525E-F835-4461-9F3E-4823C73885CA}" srcOrd="1" destOrd="0" presId="urn:microsoft.com/office/officeart/2005/8/layout/orgChart1"/>
    <dgm:cxn modelId="{38BA787E-1A5E-4B6C-952E-B0600E8CE768}" type="presParOf" srcId="{2CD8C4AA-0EBD-40AC-BA07-426F01824319}" destId="{9A8ECE8D-845F-4BA1-9D09-FA3BE07C0436}" srcOrd="2" destOrd="0" presId="urn:microsoft.com/office/officeart/2005/8/layout/orgChart1"/>
    <dgm:cxn modelId="{C2E3C2D0-8804-4BC6-87BD-5B76065D548D}" type="presParOf" srcId="{091D9003-E482-44FA-A251-B62C94F4EF76}" destId="{C2677FE7-5F9F-4D5F-8D98-B6B470DF4151}" srcOrd="2" destOrd="0" presId="urn:microsoft.com/office/officeart/2005/8/layout/orgChart1"/>
    <dgm:cxn modelId="{8910EB3A-A62A-4C83-B606-35E5A2E5AD1E}" type="presParOf" srcId="{091D9003-E482-44FA-A251-B62C94F4EF76}" destId="{0D4003CB-0ED0-42F9-BAC1-CDA4FCB04861}" srcOrd="3" destOrd="0" presId="urn:microsoft.com/office/officeart/2005/8/layout/orgChart1"/>
    <dgm:cxn modelId="{39E6148E-612E-473D-AF80-DECF13C879DC}" type="presParOf" srcId="{0D4003CB-0ED0-42F9-BAC1-CDA4FCB04861}" destId="{AB000CDE-B276-41AB-988C-D618FBB4A55A}" srcOrd="0" destOrd="0" presId="urn:microsoft.com/office/officeart/2005/8/layout/orgChart1"/>
    <dgm:cxn modelId="{2C096CEE-E925-4574-B736-B5D1B0812C17}" type="presParOf" srcId="{AB000CDE-B276-41AB-988C-D618FBB4A55A}" destId="{D09D278E-3888-47F7-9598-18D262B50123}" srcOrd="0" destOrd="0" presId="urn:microsoft.com/office/officeart/2005/8/layout/orgChart1"/>
    <dgm:cxn modelId="{0EE256D4-0D06-4886-88D0-5C5FB336FDEA}" type="presParOf" srcId="{AB000CDE-B276-41AB-988C-D618FBB4A55A}" destId="{EAD8F06E-28AA-4426-B184-FD2AA261EB02}" srcOrd="1" destOrd="0" presId="urn:microsoft.com/office/officeart/2005/8/layout/orgChart1"/>
    <dgm:cxn modelId="{14B26A9D-F343-4CF0-A5A3-D6D20477F194}" type="presParOf" srcId="{0D4003CB-0ED0-42F9-BAC1-CDA4FCB04861}" destId="{860B3648-0F53-43CC-970E-063750B3AE77}" srcOrd="1" destOrd="0" presId="urn:microsoft.com/office/officeart/2005/8/layout/orgChart1"/>
    <dgm:cxn modelId="{18A6E168-4013-4170-8563-66B925EE4678}" type="presParOf" srcId="{0D4003CB-0ED0-42F9-BAC1-CDA4FCB04861}" destId="{7D006038-F3D7-4EFD-BFAF-4E422B784090}" srcOrd="2" destOrd="0" presId="urn:microsoft.com/office/officeart/2005/8/layout/orgChart1"/>
    <dgm:cxn modelId="{211E0CE0-2035-49F6-8A84-CA3939372FC8}" type="presParOf" srcId="{EB97714A-568F-4DD1-B8F9-328A1E995714}" destId="{6A9F324A-469B-4E92-B122-B47C4E4CF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F9FC8-82C9-44CD-9698-A7C0FF6B251A}">
      <dsp:nvSpPr>
        <dsp:cNvPr id="0" name=""/>
        <dsp:cNvSpPr/>
      </dsp:nvSpPr>
      <dsp:spPr>
        <a:xfrm>
          <a:off x="1965429" y="1880011"/>
          <a:ext cx="1362113" cy="13621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Message</a:t>
          </a:r>
          <a:endParaRPr lang="fr-FR" sz="2000" kern="1200" dirty="0"/>
        </a:p>
      </dsp:txBody>
      <dsp:txXfrm>
        <a:off x="1965429" y="1880011"/>
        <a:ext cx="1362113" cy="1362113"/>
      </dsp:txXfrm>
    </dsp:sp>
    <dsp:sp modelId="{EBEC7EC1-FFF4-493E-9E3B-841B7DF91EAC}">
      <dsp:nvSpPr>
        <dsp:cNvPr id="0" name=""/>
        <dsp:cNvSpPr/>
      </dsp:nvSpPr>
      <dsp:spPr>
        <a:xfrm rot="10800000">
          <a:off x="647409" y="2366966"/>
          <a:ext cx="1245529" cy="388202"/>
        </a:xfrm>
        <a:prstGeom prst="leftArrow">
          <a:avLst>
            <a:gd name="adj1" fmla="val 60000"/>
            <a:gd name="adj2" fmla="val 50000"/>
          </a:avLst>
        </a:prstGeom>
        <a:solidFill>
          <a:srgbClr val="F3A83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13361-50DE-4C28-802A-13647D23C3D6}">
      <dsp:nvSpPr>
        <dsp:cNvPr id="0" name=""/>
        <dsp:cNvSpPr/>
      </dsp:nvSpPr>
      <dsp:spPr>
        <a:xfrm>
          <a:off x="405" y="2043464"/>
          <a:ext cx="1294007" cy="1035206"/>
        </a:xfrm>
        <a:prstGeom prst="roundRect">
          <a:avLst>
            <a:gd name="adj" fmla="val 10000"/>
          </a:avLst>
        </a:prstGeom>
        <a:solidFill>
          <a:srgbClr val="F3A8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Verbal</a:t>
          </a:r>
          <a:endParaRPr lang="fr-FR" sz="2500" kern="1200" dirty="0"/>
        </a:p>
      </dsp:txBody>
      <dsp:txXfrm>
        <a:off x="405" y="2043464"/>
        <a:ext cx="1294007" cy="1035206"/>
      </dsp:txXfrm>
    </dsp:sp>
    <dsp:sp modelId="{B371240D-55EE-49EC-B7F0-ABC844B17290}">
      <dsp:nvSpPr>
        <dsp:cNvPr id="0" name=""/>
        <dsp:cNvSpPr/>
      </dsp:nvSpPr>
      <dsp:spPr>
        <a:xfrm rot="13500000">
          <a:off x="1050521" y="1393766"/>
          <a:ext cx="1245529" cy="388202"/>
        </a:xfrm>
        <a:prstGeom prst="leftArrow">
          <a:avLst>
            <a:gd name="adj1" fmla="val 60000"/>
            <a:gd name="adj2" fmla="val 50000"/>
          </a:avLst>
        </a:prstGeom>
        <a:solidFill>
          <a:srgbClr val="F3A83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1A6C-C53C-4FE4-B417-E0DE75CBC6D2}">
      <dsp:nvSpPr>
        <dsp:cNvPr id="0" name=""/>
        <dsp:cNvSpPr/>
      </dsp:nvSpPr>
      <dsp:spPr>
        <a:xfrm>
          <a:off x="585921" y="629903"/>
          <a:ext cx="1294007" cy="1035206"/>
        </a:xfrm>
        <a:prstGeom prst="roundRect">
          <a:avLst>
            <a:gd name="adj" fmla="val 10000"/>
          </a:avLst>
        </a:prstGeom>
        <a:solidFill>
          <a:srgbClr val="F3A8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Prosodie</a:t>
          </a:r>
          <a:endParaRPr lang="fr-FR" sz="2500" kern="1200" dirty="0"/>
        </a:p>
      </dsp:txBody>
      <dsp:txXfrm>
        <a:off x="585921" y="629903"/>
        <a:ext cx="1294007" cy="1035206"/>
      </dsp:txXfrm>
    </dsp:sp>
    <dsp:sp modelId="{7F47A996-252C-4389-B4EF-81E59A23AC32}">
      <dsp:nvSpPr>
        <dsp:cNvPr id="0" name=""/>
        <dsp:cNvSpPr/>
      </dsp:nvSpPr>
      <dsp:spPr>
        <a:xfrm rot="16200000">
          <a:off x="2023721" y="990654"/>
          <a:ext cx="1245529" cy="388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0B037-F8CE-4520-A36C-24C9EA79E56D}">
      <dsp:nvSpPr>
        <dsp:cNvPr id="0" name=""/>
        <dsp:cNvSpPr/>
      </dsp:nvSpPr>
      <dsp:spPr>
        <a:xfrm>
          <a:off x="1999482" y="44387"/>
          <a:ext cx="1294007" cy="1035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Gestes</a:t>
          </a:r>
          <a:endParaRPr lang="fr-FR" sz="2500" kern="1200" dirty="0"/>
        </a:p>
      </dsp:txBody>
      <dsp:txXfrm>
        <a:off x="1999482" y="44387"/>
        <a:ext cx="1294007" cy="1035206"/>
      </dsp:txXfrm>
    </dsp:sp>
    <dsp:sp modelId="{A4017E23-D105-471F-B401-AEE1E75DFEBB}">
      <dsp:nvSpPr>
        <dsp:cNvPr id="0" name=""/>
        <dsp:cNvSpPr/>
      </dsp:nvSpPr>
      <dsp:spPr>
        <a:xfrm rot="18900000">
          <a:off x="2996921" y="1393766"/>
          <a:ext cx="1245529" cy="388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8F994-15EE-4102-8122-F600CDE60940}">
      <dsp:nvSpPr>
        <dsp:cNvPr id="0" name=""/>
        <dsp:cNvSpPr/>
      </dsp:nvSpPr>
      <dsp:spPr>
        <a:xfrm>
          <a:off x="3413043" y="629903"/>
          <a:ext cx="1294007" cy="1035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Posture</a:t>
          </a:r>
          <a:endParaRPr lang="fr-FR" sz="2500" kern="1200" dirty="0"/>
        </a:p>
      </dsp:txBody>
      <dsp:txXfrm>
        <a:off x="3413043" y="629903"/>
        <a:ext cx="1294007" cy="1035206"/>
      </dsp:txXfrm>
    </dsp:sp>
    <dsp:sp modelId="{E6D410E6-F46A-4C35-B7DC-0CCC671A20FC}">
      <dsp:nvSpPr>
        <dsp:cNvPr id="0" name=""/>
        <dsp:cNvSpPr/>
      </dsp:nvSpPr>
      <dsp:spPr>
        <a:xfrm>
          <a:off x="3400034" y="2366966"/>
          <a:ext cx="1245529" cy="388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AB1DD-A801-48DC-BA47-8F577B193451}">
      <dsp:nvSpPr>
        <dsp:cNvPr id="0" name=""/>
        <dsp:cNvSpPr/>
      </dsp:nvSpPr>
      <dsp:spPr>
        <a:xfrm>
          <a:off x="3998559" y="2043464"/>
          <a:ext cx="1294007" cy="1035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Face</a:t>
          </a:r>
          <a:endParaRPr lang="fr-FR" sz="2500" kern="1200" dirty="0"/>
        </a:p>
      </dsp:txBody>
      <dsp:txXfrm>
        <a:off x="3998559" y="2043464"/>
        <a:ext cx="1294007" cy="10352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77FE7-5F9F-4D5F-8D98-B6B470DF4151}">
      <dsp:nvSpPr>
        <dsp:cNvPr id="0" name=""/>
        <dsp:cNvSpPr/>
      </dsp:nvSpPr>
      <dsp:spPr>
        <a:xfrm>
          <a:off x="7908318" y="433859"/>
          <a:ext cx="445861" cy="152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14"/>
              </a:lnTo>
              <a:lnTo>
                <a:pt x="445861" y="84514"/>
              </a:lnTo>
              <a:lnTo>
                <a:pt x="445861" y="152966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C5BFC-A676-4181-887D-ABD6D4B4C6BD}">
      <dsp:nvSpPr>
        <dsp:cNvPr id="0" name=""/>
        <dsp:cNvSpPr/>
      </dsp:nvSpPr>
      <dsp:spPr>
        <a:xfrm>
          <a:off x="7625003" y="433859"/>
          <a:ext cx="283315" cy="152966"/>
        </a:xfrm>
        <a:custGeom>
          <a:avLst/>
          <a:gdLst/>
          <a:ahLst/>
          <a:cxnLst/>
          <a:rect l="0" t="0" r="0" b="0"/>
          <a:pathLst>
            <a:path>
              <a:moveTo>
                <a:pt x="283315" y="0"/>
              </a:moveTo>
              <a:lnTo>
                <a:pt x="283315" y="84514"/>
              </a:lnTo>
              <a:lnTo>
                <a:pt x="0" y="84514"/>
              </a:lnTo>
              <a:lnTo>
                <a:pt x="0" y="152966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BBB09-FCD0-4CF4-9FF8-A78B41B0858C}">
      <dsp:nvSpPr>
        <dsp:cNvPr id="0" name=""/>
        <dsp:cNvSpPr/>
      </dsp:nvSpPr>
      <dsp:spPr>
        <a:xfrm>
          <a:off x="5190141" y="434822"/>
          <a:ext cx="807546" cy="13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52"/>
              </a:lnTo>
              <a:lnTo>
                <a:pt x="807546" y="68452"/>
              </a:lnTo>
              <a:lnTo>
                <a:pt x="807546" y="13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D006F-2562-45D5-85C3-5E35AC72DB43}">
      <dsp:nvSpPr>
        <dsp:cNvPr id="0" name=""/>
        <dsp:cNvSpPr/>
      </dsp:nvSpPr>
      <dsp:spPr>
        <a:xfrm>
          <a:off x="5190141" y="434822"/>
          <a:ext cx="1688760" cy="13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52"/>
              </a:lnTo>
              <a:lnTo>
                <a:pt x="1688760" y="68452"/>
              </a:lnTo>
              <a:lnTo>
                <a:pt x="1688760" y="13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B1D14-DAD1-439B-96DF-352A0E28B1CC}">
      <dsp:nvSpPr>
        <dsp:cNvPr id="0" name=""/>
        <dsp:cNvSpPr/>
      </dsp:nvSpPr>
      <dsp:spPr>
        <a:xfrm>
          <a:off x="4929369" y="897692"/>
          <a:ext cx="97789" cy="122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628"/>
              </a:lnTo>
              <a:lnTo>
                <a:pt x="97789" y="1225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D5D04-8EDC-4F16-9E57-5EDF0B32F1B0}">
      <dsp:nvSpPr>
        <dsp:cNvPr id="0" name=""/>
        <dsp:cNvSpPr/>
      </dsp:nvSpPr>
      <dsp:spPr>
        <a:xfrm>
          <a:off x="4929369" y="897692"/>
          <a:ext cx="97789" cy="76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758"/>
              </a:lnTo>
              <a:lnTo>
                <a:pt x="97789" y="7627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06361-3049-4473-8BC4-400B9DAA88E5}">
      <dsp:nvSpPr>
        <dsp:cNvPr id="0" name=""/>
        <dsp:cNvSpPr/>
      </dsp:nvSpPr>
      <dsp:spPr>
        <a:xfrm>
          <a:off x="4929369" y="897692"/>
          <a:ext cx="97789" cy="29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87"/>
              </a:lnTo>
              <a:lnTo>
                <a:pt x="97789" y="2998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87145-AAA7-4BAC-95F9-8DE6E35B32D8}">
      <dsp:nvSpPr>
        <dsp:cNvPr id="0" name=""/>
        <dsp:cNvSpPr/>
      </dsp:nvSpPr>
      <dsp:spPr>
        <a:xfrm>
          <a:off x="5144421" y="434822"/>
          <a:ext cx="91440" cy="136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3200D-F68D-4A8B-9223-5C4D06BC2E95}">
      <dsp:nvSpPr>
        <dsp:cNvPr id="0" name=""/>
        <dsp:cNvSpPr/>
      </dsp:nvSpPr>
      <dsp:spPr>
        <a:xfrm>
          <a:off x="4140533" y="897692"/>
          <a:ext cx="97789" cy="122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628"/>
              </a:lnTo>
              <a:lnTo>
                <a:pt x="97789" y="1225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B1C90-E9E1-4C56-BB6E-2E1275EE27E8}">
      <dsp:nvSpPr>
        <dsp:cNvPr id="0" name=""/>
        <dsp:cNvSpPr/>
      </dsp:nvSpPr>
      <dsp:spPr>
        <a:xfrm>
          <a:off x="4140533" y="897692"/>
          <a:ext cx="97789" cy="76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758"/>
              </a:lnTo>
              <a:lnTo>
                <a:pt x="97789" y="7627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7876E-1ACB-4524-B799-3E5FD458CC84}">
      <dsp:nvSpPr>
        <dsp:cNvPr id="0" name=""/>
        <dsp:cNvSpPr/>
      </dsp:nvSpPr>
      <dsp:spPr>
        <a:xfrm>
          <a:off x="4140533" y="897692"/>
          <a:ext cx="97789" cy="29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87"/>
              </a:lnTo>
              <a:lnTo>
                <a:pt x="97789" y="2998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A1F8F-15AE-4835-9C74-514C5011F93F}">
      <dsp:nvSpPr>
        <dsp:cNvPr id="0" name=""/>
        <dsp:cNvSpPr/>
      </dsp:nvSpPr>
      <dsp:spPr>
        <a:xfrm>
          <a:off x="4401305" y="434822"/>
          <a:ext cx="788835" cy="136905"/>
        </a:xfrm>
        <a:custGeom>
          <a:avLst/>
          <a:gdLst/>
          <a:ahLst/>
          <a:cxnLst/>
          <a:rect l="0" t="0" r="0" b="0"/>
          <a:pathLst>
            <a:path>
              <a:moveTo>
                <a:pt x="788835" y="0"/>
              </a:moveTo>
              <a:lnTo>
                <a:pt x="788835" y="68452"/>
              </a:lnTo>
              <a:lnTo>
                <a:pt x="0" y="68452"/>
              </a:lnTo>
              <a:lnTo>
                <a:pt x="0" y="13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428BF-F419-4617-B843-F63A042C2218}">
      <dsp:nvSpPr>
        <dsp:cNvPr id="0" name=""/>
        <dsp:cNvSpPr/>
      </dsp:nvSpPr>
      <dsp:spPr>
        <a:xfrm>
          <a:off x="3351697" y="897692"/>
          <a:ext cx="97789" cy="3539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9981"/>
              </a:lnTo>
              <a:lnTo>
                <a:pt x="97789" y="3539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FE0A2-8DA7-434F-9114-3CD1E3147486}">
      <dsp:nvSpPr>
        <dsp:cNvPr id="0" name=""/>
        <dsp:cNvSpPr/>
      </dsp:nvSpPr>
      <dsp:spPr>
        <a:xfrm>
          <a:off x="3351697" y="897692"/>
          <a:ext cx="97789" cy="307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7110"/>
              </a:lnTo>
              <a:lnTo>
                <a:pt x="97789" y="30771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C4BAD-9E35-48A9-81EE-E531C52B0B9E}">
      <dsp:nvSpPr>
        <dsp:cNvPr id="0" name=""/>
        <dsp:cNvSpPr/>
      </dsp:nvSpPr>
      <dsp:spPr>
        <a:xfrm>
          <a:off x="3351697" y="897692"/>
          <a:ext cx="97789" cy="2614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240"/>
              </a:lnTo>
              <a:lnTo>
                <a:pt x="97789" y="2614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37456-05C6-4BD2-A442-48D133C00CD1}">
      <dsp:nvSpPr>
        <dsp:cNvPr id="0" name=""/>
        <dsp:cNvSpPr/>
      </dsp:nvSpPr>
      <dsp:spPr>
        <a:xfrm>
          <a:off x="3351697" y="897692"/>
          <a:ext cx="97789" cy="215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369"/>
              </a:lnTo>
              <a:lnTo>
                <a:pt x="97789" y="2151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F758F-026E-44D7-8EE1-8AE81ED62C88}">
      <dsp:nvSpPr>
        <dsp:cNvPr id="0" name=""/>
        <dsp:cNvSpPr/>
      </dsp:nvSpPr>
      <dsp:spPr>
        <a:xfrm>
          <a:off x="3351697" y="897692"/>
          <a:ext cx="97789" cy="1688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499"/>
              </a:lnTo>
              <a:lnTo>
                <a:pt x="97789" y="16884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6ECB0-9F0A-440D-9C44-088110263E23}">
      <dsp:nvSpPr>
        <dsp:cNvPr id="0" name=""/>
        <dsp:cNvSpPr/>
      </dsp:nvSpPr>
      <dsp:spPr>
        <a:xfrm>
          <a:off x="3351697" y="897692"/>
          <a:ext cx="97789" cy="122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628"/>
              </a:lnTo>
              <a:lnTo>
                <a:pt x="97789" y="1225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04539-FC5F-418C-B2C0-BEE2908D9F2B}">
      <dsp:nvSpPr>
        <dsp:cNvPr id="0" name=""/>
        <dsp:cNvSpPr/>
      </dsp:nvSpPr>
      <dsp:spPr>
        <a:xfrm>
          <a:off x="3351697" y="897692"/>
          <a:ext cx="97789" cy="76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758"/>
              </a:lnTo>
              <a:lnTo>
                <a:pt x="97789" y="7627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F4733-A4D7-42A2-9F28-88C72FAD3E56}">
      <dsp:nvSpPr>
        <dsp:cNvPr id="0" name=""/>
        <dsp:cNvSpPr/>
      </dsp:nvSpPr>
      <dsp:spPr>
        <a:xfrm>
          <a:off x="3351697" y="897692"/>
          <a:ext cx="97789" cy="29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87"/>
              </a:lnTo>
              <a:lnTo>
                <a:pt x="97789" y="2998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E5EEF-4FDD-43A0-9AF1-D98F888E1C8A}">
      <dsp:nvSpPr>
        <dsp:cNvPr id="0" name=""/>
        <dsp:cNvSpPr/>
      </dsp:nvSpPr>
      <dsp:spPr>
        <a:xfrm>
          <a:off x="3612469" y="434822"/>
          <a:ext cx="1577671" cy="136905"/>
        </a:xfrm>
        <a:custGeom>
          <a:avLst/>
          <a:gdLst/>
          <a:ahLst/>
          <a:cxnLst/>
          <a:rect l="0" t="0" r="0" b="0"/>
          <a:pathLst>
            <a:path>
              <a:moveTo>
                <a:pt x="1577671" y="0"/>
              </a:moveTo>
              <a:lnTo>
                <a:pt x="1577671" y="68452"/>
              </a:lnTo>
              <a:lnTo>
                <a:pt x="0" y="68452"/>
              </a:lnTo>
              <a:lnTo>
                <a:pt x="0" y="13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6CDC0-AA70-48C9-8F28-B5C3C4FD5C1C}">
      <dsp:nvSpPr>
        <dsp:cNvPr id="0" name=""/>
        <dsp:cNvSpPr/>
      </dsp:nvSpPr>
      <dsp:spPr>
        <a:xfrm>
          <a:off x="2517370" y="905075"/>
          <a:ext cx="123397" cy="76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758"/>
              </a:lnTo>
              <a:lnTo>
                <a:pt x="123397" y="7627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219A1-98D3-4B7A-8286-581396464E68}">
      <dsp:nvSpPr>
        <dsp:cNvPr id="0" name=""/>
        <dsp:cNvSpPr/>
      </dsp:nvSpPr>
      <dsp:spPr>
        <a:xfrm>
          <a:off x="2517370" y="905075"/>
          <a:ext cx="123390" cy="29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87"/>
              </a:lnTo>
              <a:lnTo>
                <a:pt x="123390" y="2998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CE493-D0CE-4085-BA7D-819264294DDB}">
      <dsp:nvSpPr>
        <dsp:cNvPr id="0" name=""/>
        <dsp:cNvSpPr/>
      </dsp:nvSpPr>
      <dsp:spPr>
        <a:xfrm>
          <a:off x="1630725" y="433859"/>
          <a:ext cx="1147416" cy="14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98"/>
              </a:lnTo>
              <a:lnTo>
                <a:pt x="1147416" y="76798"/>
              </a:lnTo>
              <a:lnTo>
                <a:pt x="1147416" y="145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2DC6D-0F27-4255-83D5-C0170E819A5D}">
      <dsp:nvSpPr>
        <dsp:cNvPr id="0" name=""/>
        <dsp:cNvSpPr/>
      </dsp:nvSpPr>
      <dsp:spPr>
        <a:xfrm>
          <a:off x="1717015" y="897334"/>
          <a:ext cx="101107" cy="293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22"/>
              </a:lnTo>
              <a:lnTo>
                <a:pt x="101107" y="2939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AAABC-4A9B-4858-89A4-4EF66BA831AF}">
      <dsp:nvSpPr>
        <dsp:cNvPr id="0" name=""/>
        <dsp:cNvSpPr/>
      </dsp:nvSpPr>
      <dsp:spPr>
        <a:xfrm>
          <a:off x="1717015" y="897334"/>
          <a:ext cx="107868" cy="761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167"/>
              </a:lnTo>
              <a:lnTo>
                <a:pt x="107868" y="761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7AAF1-343E-4E3C-8A54-2A5A1E6545F4}">
      <dsp:nvSpPr>
        <dsp:cNvPr id="0" name=""/>
        <dsp:cNvSpPr/>
      </dsp:nvSpPr>
      <dsp:spPr>
        <a:xfrm>
          <a:off x="1630725" y="433859"/>
          <a:ext cx="347061" cy="137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56"/>
              </a:lnTo>
              <a:lnTo>
                <a:pt x="347061" y="69056"/>
              </a:lnTo>
              <a:lnTo>
                <a:pt x="347061" y="13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6EE0E-6978-4CC5-85C0-CBE7605FDB06}">
      <dsp:nvSpPr>
        <dsp:cNvPr id="0" name=""/>
        <dsp:cNvSpPr/>
      </dsp:nvSpPr>
      <dsp:spPr>
        <a:xfrm>
          <a:off x="918739" y="897334"/>
          <a:ext cx="104087" cy="747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633"/>
              </a:lnTo>
              <a:lnTo>
                <a:pt x="104087" y="7476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CC47C-729D-453D-A440-A9C3987CE83E}">
      <dsp:nvSpPr>
        <dsp:cNvPr id="0" name=""/>
        <dsp:cNvSpPr/>
      </dsp:nvSpPr>
      <dsp:spPr>
        <a:xfrm>
          <a:off x="918739" y="897334"/>
          <a:ext cx="104087" cy="277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83"/>
              </a:lnTo>
              <a:lnTo>
                <a:pt x="104087" y="2773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A31A0-B172-4E8D-9786-7304CEB65484}">
      <dsp:nvSpPr>
        <dsp:cNvPr id="0" name=""/>
        <dsp:cNvSpPr/>
      </dsp:nvSpPr>
      <dsp:spPr>
        <a:xfrm>
          <a:off x="1179511" y="433859"/>
          <a:ext cx="451213" cy="137509"/>
        </a:xfrm>
        <a:custGeom>
          <a:avLst/>
          <a:gdLst/>
          <a:ahLst/>
          <a:cxnLst/>
          <a:rect l="0" t="0" r="0" b="0"/>
          <a:pathLst>
            <a:path>
              <a:moveTo>
                <a:pt x="451213" y="0"/>
              </a:moveTo>
              <a:lnTo>
                <a:pt x="451213" y="69056"/>
              </a:lnTo>
              <a:lnTo>
                <a:pt x="0" y="69056"/>
              </a:lnTo>
              <a:lnTo>
                <a:pt x="0" y="13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1D61F-6E23-417E-97AC-3CC012B08CB4}">
      <dsp:nvSpPr>
        <dsp:cNvPr id="0" name=""/>
        <dsp:cNvSpPr/>
      </dsp:nvSpPr>
      <dsp:spPr>
        <a:xfrm>
          <a:off x="65193" y="897334"/>
          <a:ext cx="161907" cy="76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937"/>
              </a:lnTo>
              <a:lnTo>
                <a:pt x="161907" y="762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45D26-6946-40DD-9573-3EE17B32E71A}">
      <dsp:nvSpPr>
        <dsp:cNvPr id="0" name=""/>
        <dsp:cNvSpPr/>
      </dsp:nvSpPr>
      <dsp:spPr>
        <a:xfrm>
          <a:off x="65193" y="897334"/>
          <a:ext cx="161907" cy="300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67"/>
              </a:lnTo>
              <a:lnTo>
                <a:pt x="161907" y="3000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130AB-0FE6-482D-BA7A-9CBFE239D35F}">
      <dsp:nvSpPr>
        <dsp:cNvPr id="0" name=""/>
        <dsp:cNvSpPr/>
      </dsp:nvSpPr>
      <dsp:spPr>
        <a:xfrm>
          <a:off x="325965" y="433859"/>
          <a:ext cx="1304760" cy="137509"/>
        </a:xfrm>
        <a:custGeom>
          <a:avLst/>
          <a:gdLst/>
          <a:ahLst/>
          <a:cxnLst/>
          <a:rect l="0" t="0" r="0" b="0"/>
          <a:pathLst>
            <a:path>
              <a:moveTo>
                <a:pt x="1304760" y="0"/>
              </a:moveTo>
              <a:lnTo>
                <a:pt x="1304760" y="69056"/>
              </a:lnTo>
              <a:lnTo>
                <a:pt x="0" y="69056"/>
              </a:lnTo>
              <a:lnTo>
                <a:pt x="0" y="13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E428F-FF25-42BD-AFCA-176F8940ABF6}">
      <dsp:nvSpPr>
        <dsp:cNvPr id="0" name=""/>
        <dsp:cNvSpPr/>
      </dsp:nvSpPr>
      <dsp:spPr>
        <a:xfrm>
          <a:off x="1196866" y="0"/>
          <a:ext cx="867719" cy="43385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smtClean="0"/>
            <a:t>Discours</a:t>
          </a:r>
          <a:endParaRPr lang="fr-FR" sz="800" kern="1200" dirty="0"/>
        </a:p>
      </dsp:txBody>
      <dsp:txXfrm>
        <a:off x="1196866" y="0"/>
        <a:ext cx="867719" cy="433859"/>
      </dsp:txXfrm>
    </dsp:sp>
    <dsp:sp modelId="{BE005205-7A51-4BC2-81CD-C1795EDD555D}">
      <dsp:nvSpPr>
        <dsp:cNvPr id="0" name=""/>
        <dsp:cNvSpPr/>
      </dsp:nvSpPr>
      <dsp:spPr>
        <a:xfrm>
          <a:off x="0" y="571369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Information</a:t>
          </a:r>
          <a:endParaRPr lang="fr-FR" sz="800" kern="1200" dirty="0"/>
        </a:p>
      </dsp:txBody>
      <dsp:txXfrm>
        <a:off x="0" y="571369"/>
        <a:ext cx="651930" cy="325965"/>
      </dsp:txXfrm>
    </dsp:sp>
    <dsp:sp modelId="{E6A8FA02-D7BA-4558-90AB-19F3B6F498EA}">
      <dsp:nvSpPr>
        <dsp:cNvPr id="0" name=""/>
        <dsp:cNvSpPr/>
      </dsp:nvSpPr>
      <dsp:spPr>
        <a:xfrm>
          <a:off x="227100" y="1034418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Nouvelle</a:t>
          </a:r>
          <a:endParaRPr lang="fr-FR" sz="800" kern="1200" dirty="0"/>
        </a:p>
      </dsp:txBody>
      <dsp:txXfrm>
        <a:off x="227100" y="1034418"/>
        <a:ext cx="651930" cy="325965"/>
      </dsp:txXfrm>
    </dsp:sp>
    <dsp:sp modelId="{58A06200-9398-42E0-9D44-C8C6AC4E7C91}">
      <dsp:nvSpPr>
        <dsp:cNvPr id="0" name=""/>
        <dsp:cNvSpPr/>
      </dsp:nvSpPr>
      <dsp:spPr>
        <a:xfrm>
          <a:off x="227100" y="1497289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Connue</a:t>
          </a:r>
          <a:endParaRPr lang="fr-FR" sz="800" kern="1200" dirty="0"/>
        </a:p>
      </dsp:txBody>
      <dsp:txXfrm>
        <a:off x="227100" y="1497289"/>
        <a:ext cx="651930" cy="325965"/>
      </dsp:txXfrm>
    </dsp:sp>
    <dsp:sp modelId="{003F39D4-D5F6-44A7-ABD6-00C1BDFD5AE5}">
      <dsp:nvSpPr>
        <dsp:cNvPr id="0" name=""/>
        <dsp:cNvSpPr/>
      </dsp:nvSpPr>
      <dsp:spPr>
        <a:xfrm>
          <a:off x="853546" y="571369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Répétition</a:t>
          </a:r>
        </a:p>
      </dsp:txBody>
      <dsp:txXfrm>
        <a:off x="853546" y="571369"/>
        <a:ext cx="651930" cy="325965"/>
      </dsp:txXfrm>
    </dsp:sp>
    <dsp:sp modelId="{0BE7E1A2-E98A-47B1-8201-4B7E55364A69}">
      <dsp:nvSpPr>
        <dsp:cNvPr id="0" name=""/>
        <dsp:cNvSpPr/>
      </dsp:nvSpPr>
      <dsp:spPr>
        <a:xfrm>
          <a:off x="1022826" y="1011734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Auto</a:t>
          </a:r>
        </a:p>
      </dsp:txBody>
      <dsp:txXfrm>
        <a:off x="1022826" y="1011734"/>
        <a:ext cx="651930" cy="325965"/>
      </dsp:txXfrm>
    </dsp:sp>
    <dsp:sp modelId="{94FA38DB-C740-4288-B19C-C296735E58AD}">
      <dsp:nvSpPr>
        <dsp:cNvPr id="0" name=""/>
        <dsp:cNvSpPr/>
      </dsp:nvSpPr>
      <dsp:spPr>
        <a:xfrm>
          <a:off x="1022826" y="1481985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Hétéro</a:t>
          </a:r>
        </a:p>
      </dsp:txBody>
      <dsp:txXfrm>
        <a:off x="1022826" y="1481985"/>
        <a:ext cx="651930" cy="325965"/>
      </dsp:txXfrm>
    </dsp:sp>
    <dsp:sp modelId="{F0B83D4B-3CA7-4C75-A1E6-55B2593A5044}">
      <dsp:nvSpPr>
        <dsp:cNvPr id="0" name=""/>
        <dsp:cNvSpPr/>
      </dsp:nvSpPr>
      <dsp:spPr>
        <a:xfrm>
          <a:off x="1651822" y="571369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Feedback</a:t>
          </a:r>
        </a:p>
      </dsp:txBody>
      <dsp:txXfrm>
        <a:off x="1651822" y="571369"/>
        <a:ext cx="651930" cy="325965"/>
      </dsp:txXfrm>
    </dsp:sp>
    <dsp:sp modelId="{48D8447D-92C5-449C-9097-18F039144C86}">
      <dsp:nvSpPr>
        <dsp:cNvPr id="0" name=""/>
        <dsp:cNvSpPr/>
      </dsp:nvSpPr>
      <dsp:spPr>
        <a:xfrm>
          <a:off x="1824883" y="1495519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Forme</a:t>
          </a:r>
          <a:endParaRPr lang="fr-FR" sz="800" kern="1200" dirty="0"/>
        </a:p>
      </dsp:txBody>
      <dsp:txXfrm>
        <a:off x="1824883" y="1495519"/>
        <a:ext cx="651930" cy="325965"/>
      </dsp:txXfrm>
    </dsp:sp>
    <dsp:sp modelId="{CA28FD1D-61BA-4205-9BE0-3DFB3F6D1E39}">
      <dsp:nvSpPr>
        <dsp:cNvPr id="0" name=""/>
        <dsp:cNvSpPr/>
      </dsp:nvSpPr>
      <dsp:spPr>
        <a:xfrm>
          <a:off x="1818123" y="1028274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Fonction</a:t>
          </a:r>
          <a:endParaRPr lang="fr-FR" sz="800" kern="1200" dirty="0"/>
        </a:p>
      </dsp:txBody>
      <dsp:txXfrm>
        <a:off x="1818123" y="1028274"/>
        <a:ext cx="651930" cy="325965"/>
      </dsp:txXfrm>
    </dsp:sp>
    <dsp:sp modelId="{B5802D05-2E88-427B-832D-38148042F483}">
      <dsp:nvSpPr>
        <dsp:cNvPr id="0" name=""/>
        <dsp:cNvSpPr/>
      </dsp:nvSpPr>
      <dsp:spPr>
        <a:xfrm>
          <a:off x="2452177" y="579110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Réparation</a:t>
          </a:r>
          <a:endParaRPr lang="fr-FR" sz="800" kern="1200" dirty="0"/>
        </a:p>
      </dsp:txBody>
      <dsp:txXfrm>
        <a:off x="2452177" y="579110"/>
        <a:ext cx="651930" cy="325965"/>
      </dsp:txXfrm>
    </dsp:sp>
    <dsp:sp modelId="{900F016B-5F61-435F-A112-52DDD1485A7F}">
      <dsp:nvSpPr>
        <dsp:cNvPr id="0" name=""/>
        <dsp:cNvSpPr/>
      </dsp:nvSpPr>
      <dsp:spPr>
        <a:xfrm>
          <a:off x="2640761" y="1041981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Auto-initiée</a:t>
          </a:r>
          <a:endParaRPr lang="fr-FR" sz="800" kern="1200" dirty="0"/>
        </a:p>
      </dsp:txBody>
      <dsp:txXfrm>
        <a:off x="2640761" y="1041981"/>
        <a:ext cx="651930" cy="325965"/>
      </dsp:txXfrm>
    </dsp:sp>
    <dsp:sp modelId="{5411792E-C245-45FE-941F-3B5642B3245E}">
      <dsp:nvSpPr>
        <dsp:cNvPr id="0" name=""/>
        <dsp:cNvSpPr/>
      </dsp:nvSpPr>
      <dsp:spPr>
        <a:xfrm>
          <a:off x="2640767" y="1504851"/>
          <a:ext cx="651930" cy="32596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Hétéro-Initiée</a:t>
          </a:r>
          <a:endParaRPr lang="fr-FR" sz="800" kern="1200" dirty="0"/>
        </a:p>
      </dsp:txBody>
      <dsp:txXfrm>
        <a:off x="2640767" y="1504851"/>
        <a:ext cx="651930" cy="325965"/>
      </dsp:txXfrm>
    </dsp:sp>
    <dsp:sp modelId="{F8A5B5F8-2A7E-45B4-B777-55C08041F35B}">
      <dsp:nvSpPr>
        <dsp:cNvPr id="0" name=""/>
        <dsp:cNvSpPr/>
      </dsp:nvSpPr>
      <dsp:spPr>
        <a:xfrm>
          <a:off x="4756281" y="962"/>
          <a:ext cx="867719" cy="43385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smtClean="0"/>
            <a:t>Kinésique</a:t>
          </a:r>
          <a:endParaRPr lang="fr-FR" sz="800" kern="1200" dirty="0"/>
        </a:p>
      </dsp:txBody>
      <dsp:txXfrm>
        <a:off x="4756281" y="962"/>
        <a:ext cx="867719" cy="433859"/>
      </dsp:txXfrm>
    </dsp:sp>
    <dsp:sp modelId="{D4478634-4939-4349-9AEE-0AB28C029CE1}">
      <dsp:nvSpPr>
        <dsp:cNvPr id="0" name=""/>
        <dsp:cNvSpPr/>
      </dsp:nvSpPr>
      <dsp:spPr>
        <a:xfrm>
          <a:off x="3286504" y="571727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Dimensions</a:t>
          </a:r>
          <a:endParaRPr lang="fr-FR" sz="800" kern="1200" dirty="0"/>
        </a:p>
      </dsp:txBody>
      <dsp:txXfrm>
        <a:off x="3286504" y="571727"/>
        <a:ext cx="651930" cy="325965"/>
      </dsp:txXfrm>
    </dsp:sp>
    <dsp:sp modelId="{D4310C73-FC70-4F0B-A325-2A16DEC3C35C}">
      <dsp:nvSpPr>
        <dsp:cNvPr id="0" name=""/>
        <dsp:cNvSpPr/>
      </dsp:nvSpPr>
      <dsp:spPr>
        <a:xfrm>
          <a:off x="3449487" y="1034598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Iconiques</a:t>
          </a:r>
          <a:endParaRPr lang="fr-FR" sz="800" kern="1200" dirty="0"/>
        </a:p>
      </dsp:txBody>
      <dsp:txXfrm>
        <a:off x="3449487" y="1034598"/>
        <a:ext cx="651930" cy="325965"/>
      </dsp:txXfrm>
    </dsp:sp>
    <dsp:sp modelId="{FCAFAC7C-D74F-4ACD-B286-E9EA8F7DA58F}">
      <dsp:nvSpPr>
        <dsp:cNvPr id="0" name=""/>
        <dsp:cNvSpPr/>
      </dsp:nvSpPr>
      <dsp:spPr>
        <a:xfrm>
          <a:off x="3449487" y="1497468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Métaphoriques</a:t>
          </a:r>
          <a:endParaRPr lang="fr-FR" sz="800" kern="1200" dirty="0"/>
        </a:p>
      </dsp:txBody>
      <dsp:txXfrm>
        <a:off x="3449487" y="1497468"/>
        <a:ext cx="651930" cy="325965"/>
      </dsp:txXfrm>
    </dsp:sp>
    <dsp:sp modelId="{6A558856-4A5F-461B-BE86-B2C1DE17E7E0}">
      <dsp:nvSpPr>
        <dsp:cNvPr id="0" name=""/>
        <dsp:cNvSpPr/>
      </dsp:nvSpPr>
      <dsp:spPr>
        <a:xfrm>
          <a:off x="3449487" y="1960339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Déictiques</a:t>
          </a:r>
          <a:endParaRPr lang="fr-FR" sz="800" kern="1200" dirty="0"/>
        </a:p>
      </dsp:txBody>
      <dsp:txXfrm>
        <a:off x="3449487" y="1960339"/>
        <a:ext cx="651930" cy="325965"/>
      </dsp:txXfrm>
    </dsp:sp>
    <dsp:sp modelId="{FD02CF16-33F2-479C-A0A9-879F8EAED713}">
      <dsp:nvSpPr>
        <dsp:cNvPr id="0" name=""/>
        <dsp:cNvSpPr/>
      </dsp:nvSpPr>
      <dsp:spPr>
        <a:xfrm>
          <a:off x="3449487" y="2423209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Battements</a:t>
          </a:r>
          <a:endParaRPr lang="fr-FR" sz="800" kern="1200" dirty="0"/>
        </a:p>
      </dsp:txBody>
      <dsp:txXfrm>
        <a:off x="3449487" y="2423209"/>
        <a:ext cx="651930" cy="325965"/>
      </dsp:txXfrm>
    </dsp:sp>
    <dsp:sp modelId="{53C84D72-309C-4629-8C80-EF8C8AB49EAF}">
      <dsp:nvSpPr>
        <dsp:cNvPr id="0" name=""/>
        <dsp:cNvSpPr/>
      </dsp:nvSpPr>
      <dsp:spPr>
        <a:xfrm>
          <a:off x="3449487" y="2886080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Interactifs</a:t>
          </a:r>
          <a:endParaRPr lang="fr-FR" sz="800" kern="1200" dirty="0"/>
        </a:p>
      </dsp:txBody>
      <dsp:txXfrm>
        <a:off x="3449487" y="2886080"/>
        <a:ext cx="651930" cy="325965"/>
      </dsp:txXfrm>
    </dsp:sp>
    <dsp:sp modelId="{4015AE06-FB2E-4F86-ABD8-E77F23053A0D}">
      <dsp:nvSpPr>
        <dsp:cNvPr id="0" name=""/>
        <dsp:cNvSpPr/>
      </dsp:nvSpPr>
      <dsp:spPr>
        <a:xfrm>
          <a:off x="3449487" y="3348950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Emblèmes</a:t>
          </a:r>
          <a:endParaRPr lang="fr-FR" sz="800" kern="1200" dirty="0"/>
        </a:p>
      </dsp:txBody>
      <dsp:txXfrm>
        <a:off x="3449487" y="3348950"/>
        <a:ext cx="651930" cy="325965"/>
      </dsp:txXfrm>
    </dsp:sp>
    <dsp:sp modelId="{A59D7EE3-0668-4A73-B1EA-183ABA87C458}">
      <dsp:nvSpPr>
        <dsp:cNvPr id="0" name=""/>
        <dsp:cNvSpPr/>
      </dsp:nvSpPr>
      <dsp:spPr>
        <a:xfrm>
          <a:off x="3449487" y="3811821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Avortés</a:t>
          </a:r>
          <a:endParaRPr lang="fr-FR" sz="800" kern="1200" dirty="0"/>
        </a:p>
      </dsp:txBody>
      <dsp:txXfrm>
        <a:off x="3449487" y="3811821"/>
        <a:ext cx="651930" cy="325965"/>
      </dsp:txXfrm>
    </dsp:sp>
    <dsp:sp modelId="{20496E37-75D9-453F-A0B7-48DFD959FBCB}">
      <dsp:nvSpPr>
        <dsp:cNvPr id="0" name=""/>
        <dsp:cNvSpPr/>
      </dsp:nvSpPr>
      <dsp:spPr>
        <a:xfrm>
          <a:off x="3449487" y="4274691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OGNI</a:t>
          </a:r>
          <a:endParaRPr lang="fr-FR" sz="800" kern="1200" dirty="0"/>
        </a:p>
      </dsp:txBody>
      <dsp:txXfrm>
        <a:off x="3449487" y="4274691"/>
        <a:ext cx="651930" cy="325965"/>
      </dsp:txXfrm>
    </dsp:sp>
    <dsp:sp modelId="{4CCEDE19-D7E8-4995-B792-16E4B5439A15}">
      <dsp:nvSpPr>
        <dsp:cNvPr id="0" name=""/>
        <dsp:cNvSpPr/>
      </dsp:nvSpPr>
      <dsp:spPr>
        <a:xfrm>
          <a:off x="4075340" y="571727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Affiliation lexicale</a:t>
          </a:r>
          <a:endParaRPr lang="fr-FR" sz="800" kern="1200" dirty="0"/>
        </a:p>
      </dsp:txBody>
      <dsp:txXfrm>
        <a:off x="4075340" y="571727"/>
        <a:ext cx="651930" cy="325965"/>
      </dsp:txXfrm>
    </dsp:sp>
    <dsp:sp modelId="{E5ADC914-6B69-4D68-9444-25AA43A1F3A5}">
      <dsp:nvSpPr>
        <dsp:cNvPr id="0" name=""/>
        <dsp:cNvSpPr/>
      </dsp:nvSpPr>
      <dsp:spPr>
        <a:xfrm>
          <a:off x="4238323" y="1034598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Précède</a:t>
          </a:r>
          <a:endParaRPr lang="fr-FR" sz="800" kern="1200" dirty="0"/>
        </a:p>
      </dsp:txBody>
      <dsp:txXfrm>
        <a:off x="4238323" y="1034598"/>
        <a:ext cx="651930" cy="325965"/>
      </dsp:txXfrm>
    </dsp:sp>
    <dsp:sp modelId="{FB952FD1-6141-4C44-B665-339E69EA23FD}">
      <dsp:nvSpPr>
        <dsp:cNvPr id="0" name=""/>
        <dsp:cNvSpPr/>
      </dsp:nvSpPr>
      <dsp:spPr>
        <a:xfrm>
          <a:off x="4238323" y="1497468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Synchrone</a:t>
          </a:r>
          <a:endParaRPr lang="fr-FR" sz="800" kern="1200" dirty="0"/>
        </a:p>
      </dsp:txBody>
      <dsp:txXfrm>
        <a:off x="4238323" y="1497468"/>
        <a:ext cx="651930" cy="325965"/>
      </dsp:txXfrm>
    </dsp:sp>
    <dsp:sp modelId="{E189E904-3B83-4927-BB52-CAC1B4A67D95}">
      <dsp:nvSpPr>
        <dsp:cNvPr id="0" name=""/>
        <dsp:cNvSpPr/>
      </dsp:nvSpPr>
      <dsp:spPr>
        <a:xfrm>
          <a:off x="4238323" y="1960339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Suit</a:t>
          </a:r>
          <a:endParaRPr lang="fr-FR" sz="800" kern="1200" dirty="0"/>
        </a:p>
      </dsp:txBody>
      <dsp:txXfrm>
        <a:off x="4238323" y="1960339"/>
        <a:ext cx="651930" cy="325965"/>
      </dsp:txXfrm>
    </dsp:sp>
    <dsp:sp modelId="{AB64874B-E9EA-4C4A-B177-B7324B57A9B9}">
      <dsp:nvSpPr>
        <dsp:cNvPr id="0" name=""/>
        <dsp:cNvSpPr/>
      </dsp:nvSpPr>
      <dsp:spPr>
        <a:xfrm>
          <a:off x="4864176" y="571727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Lien geste/parole</a:t>
          </a:r>
          <a:endParaRPr lang="fr-FR" sz="800" kern="1200" dirty="0"/>
        </a:p>
      </dsp:txBody>
      <dsp:txXfrm>
        <a:off x="4864176" y="571727"/>
        <a:ext cx="651930" cy="325965"/>
      </dsp:txXfrm>
    </dsp:sp>
    <dsp:sp modelId="{765AD4E1-9D6B-4C10-94A6-659F75AC16ED}">
      <dsp:nvSpPr>
        <dsp:cNvPr id="0" name=""/>
        <dsp:cNvSpPr/>
      </dsp:nvSpPr>
      <dsp:spPr>
        <a:xfrm>
          <a:off x="5027158" y="1034598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Complétion</a:t>
          </a:r>
          <a:endParaRPr lang="fr-FR" sz="800" kern="1200" dirty="0"/>
        </a:p>
      </dsp:txBody>
      <dsp:txXfrm>
        <a:off x="5027158" y="1034598"/>
        <a:ext cx="651930" cy="325965"/>
      </dsp:txXfrm>
    </dsp:sp>
    <dsp:sp modelId="{47E709CF-C496-4795-A48E-DD8ED5B8AA55}">
      <dsp:nvSpPr>
        <dsp:cNvPr id="0" name=""/>
        <dsp:cNvSpPr/>
      </dsp:nvSpPr>
      <dsp:spPr>
        <a:xfrm>
          <a:off x="5027158" y="1497468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Contradiction</a:t>
          </a:r>
          <a:endParaRPr lang="fr-FR" sz="800" kern="1200" dirty="0"/>
        </a:p>
      </dsp:txBody>
      <dsp:txXfrm>
        <a:off x="5027158" y="1497468"/>
        <a:ext cx="651930" cy="325965"/>
      </dsp:txXfrm>
    </dsp:sp>
    <dsp:sp modelId="{888D7BEE-BF7F-41B9-9237-E89206AB56B7}">
      <dsp:nvSpPr>
        <dsp:cNvPr id="0" name=""/>
        <dsp:cNvSpPr/>
      </dsp:nvSpPr>
      <dsp:spPr>
        <a:xfrm>
          <a:off x="5027158" y="1960339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Redondance</a:t>
          </a:r>
          <a:endParaRPr lang="fr-FR" sz="800" kern="1200" dirty="0"/>
        </a:p>
      </dsp:txBody>
      <dsp:txXfrm>
        <a:off x="5027158" y="1960339"/>
        <a:ext cx="651930" cy="325965"/>
      </dsp:txXfrm>
    </dsp:sp>
    <dsp:sp modelId="{3DC142BF-5E0B-47D3-A3F2-96C69662BC96}">
      <dsp:nvSpPr>
        <dsp:cNvPr id="0" name=""/>
        <dsp:cNvSpPr/>
      </dsp:nvSpPr>
      <dsp:spPr>
        <a:xfrm>
          <a:off x="6552936" y="571727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Regard</a:t>
          </a:r>
          <a:endParaRPr lang="fr-FR" sz="800" kern="1200" dirty="0"/>
        </a:p>
      </dsp:txBody>
      <dsp:txXfrm>
        <a:off x="6552936" y="571727"/>
        <a:ext cx="651930" cy="325965"/>
      </dsp:txXfrm>
    </dsp:sp>
    <dsp:sp modelId="{A9DDABB5-0E79-47A0-AC60-2E825000411E}">
      <dsp:nvSpPr>
        <dsp:cNvPr id="0" name=""/>
        <dsp:cNvSpPr/>
      </dsp:nvSpPr>
      <dsp:spPr>
        <a:xfrm>
          <a:off x="5671722" y="571727"/>
          <a:ext cx="651930" cy="3259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Sourire</a:t>
          </a:r>
          <a:endParaRPr lang="fr-FR" sz="800" kern="1200" dirty="0"/>
        </a:p>
      </dsp:txBody>
      <dsp:txXfrm>
        <a:off x="5671722" y="571727"/>
        <a:ext cx="651930" cy="325965"/>
      </dsp:txXfrm>
    </dsp:sp>
    <dsp:sp modelId="{C66A090F-995C-429B-98CC-12F9F1561A3D}">
      <dsp:nvSpPr>
        <dsp:cNvPr id="0" name=""/>
        <dsp:cNvSpPr/>
      </dsp:nvSpPr>
      <dsp:spPr>
        <a:xfrm>
          <a:off x="7474459" y="0"/>
          <a:ext cx="867719" cy="43385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Non </a:t>
          </a:r>
          <a:r>
            <a:rPr lang="fr-FR" sz="900" b="1" kern="1200" dirty="0" err="1" smtClean="0"/>
            <a:t>coverbaux</a:t>
          </a:r>
          <a:endParaRPr lang="fr-FR" sz="900" b="1" kern="1200" dirty="0"/>
        </a:p>
      </dsp:txBody>
      <dsp:txXfrm>
        <a:off x="7474459" y="0"/>
        <a:ext cx="867719" cy="433859"/>
      </dsp:txXfrm>
    </dsp:sp>
    <dsp:sp modelId="{EDBF4DB1-1736-41EC-92FE-50A71202F30C}">
      <dsp:nvSpPr>
        <dsp:cNvPr id="0" name=""/>
        <dsp:cNvSpPr/>
      </dsp:nvSpPr>
      <dsp:spPr>
        <a:xfrm>
          <a:off x="7299037" y="586826"/>
          <a:ext cx="651930" cy="32596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Extra-communicatif</a:t>
          </a:r>
          <a:endParaRPr lang="fr-FR" sz="800" kern="1200" dirty="0"/>
        </a:p>
      </dsp:txBody>
      <dsp:txXfrm>
        <a:off x="7299037" y="586826"/>
        <a:ext cx="651930" cy="325965"/>
      </dsp:txXfrm>
    </dsp:sp>
    <dsp:sp modelId="{D09D278E-3888-47F7-9598-18D262B50123}">
      <dsp:nvSpPr>
        <dsp:cNvPr id="0" name=""/>
        <dsp:cNvSpPr/>
      </dsp:nvSpPr>
      <dsp:spPr>
        <a:xfrm>
          <a:off x="8028215" y="586826"/>
          <a:ext cx="651930" cy="32596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Dessin</a:t>
          </a:r>
          <a:endParaRPr lang="fr-FR" sz="800" kern="1200" dirty="0"/>
        </a:p>
      </dsp:txBody>
      <dsp:txXfrm>
        <a:off x="8028215" y="586826"/>
        <a:ext cx="651930" cy="325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5554D7-E78B-4ECB-A778-B69887063EE1}" type="datetime1">
              <a:rPr lang="fr-FR"/>
              <a:pPr/>
              <a:t>10/03/2015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A218E-AA2B-4E28-B854-FD319CCB15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3155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C27A02-7CD9-4216-BAC0-233889176FE0}" type="datetime1">
              <a:rPr lang="fr-FR"/>
              <a:pPr/>
              <a:t>10/03/2015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A3166-D8C6-42F7-93DE-A9BD3BF79E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503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3166-D8C6-42F7-93DE-A9BD3BF79E6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C’est là qu’on</a:t>
            </a:r>
            <a:r>
              <a:rPr lang="fr-FR" baseline="0" dirty="0" smtClean="0"/>
              <a:t> insère le </a:t>
            </a:r>
            <a:r>
              <a:rPr lang="fr-FR" baseline="0" dirty="0" err="1" smtClean="0"/>
              <a:t>common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ground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3166-D8C6-42F7-93DE-A9BD3BF79E6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7"/>
          <p:cNvGrpSpPr>
            <a:grpSpLocks/>
          </p:cNvGrpSpPr>
          <p:nvPr/>
        </p:nvGrpSpPr>
        <p:grpSpPr bwMode="auto">
          <a:xfrm>
            <a:off x="0" y="0"/>
            <a:ext cx="9144000" cy="6875463"/>
            <a:chOff x="1" y="0"/>
            <a:chExt cx="9144000" cy="6876000"/>
          </a:xfrm>
        </p:grpSpPr>
        <p:pic>
          <p:nvPicPr>
            <p:cNvPr id="4" name="Image 8" descr="fond_titre.gif"/>
            <p:cNvPicPr>
              <a:picLocks noChangeAspect="1"/>
            </p:cNvPicPr>
            <p:nvPr/>
          </p:nvPicPr>
          <p:blipFill>
            <a:blip r:embed="rId2"/>
            <a:srcRect l="14989" t="13089" r="20146" b="21875"/>
            <a:stretch>
              <a:fillRect/>
            </a:stretch>
          </p:blipFill>
          <p:spPr bwMode="auto">
            <a:xfrm>
              <a:off x="1" y="0"/>
              <a:ext cx="9144000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460501" y="2121066"/>
              <a:ext cx="5994400" cy="22226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6" name="Image 10" descr="Logo-AMU_fond_fonc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5641975"/>
            <a:ext cx="2882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6515101" cy="1231106"/>
          </a:xfrm>
        </p:spPr>
        <p:txBody>
          <a:bodyPr lIns="0" tIns="0" bIns="0" anchor="t">
            <a:spAutoFit/>
          </a:bodyPr>
          <a:lstStyle>
            <a:lvl1pPr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376E5-7DA1-4ECD-8277-AAA0156F69E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65493"/>
            <a:ext cx="2057400" cy="588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65493"/>
            <a:ext cx="6019800" cy="588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25134-4E49-4218-9EE4-0101662E433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  &gt; Titre de la partie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82B1-13FF-4A56-BFED-1763B088B5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10/03/2015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52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 i="0">
                <a:latin typeface="Verdana"/>
                <a:cs typeface="Verdana"/>
              </a:defRPr>
            </a:lvl1pPr>
            <a:lvl2pPr marL="742950" indent="-285750">
              <a:buClr>
                <a:schemeClr val="bg2"/>
              </a:buClr>
              <a:buFont typeface="Wingdings" charset="2"/>
              <a:buChar char="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47085-3F12-467D-B170-C4DE4609EFE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C458A-6E8B-40DF-93F0-1646457E4E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84FC-5879-48FD-91A7-95C77A36C19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8E3EC-FB96-41AD-8C72-2F673BEB26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Présentation  &gt; Titre de la partie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18550-DE9E-4CAB-81C6-6B122B1871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D51FD-2792-4B28-8BC2-462759B5021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5492"/>
            <a:ext cx="3008313" cy="86960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65492"/>
            <a:ext cx="5111750" cy="55606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E4A9-58B3-4B96-A99F-FBB3F48B58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8A02-C924-4C43-8719-C570082A5F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fond_diapos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02513" y="0"/>
            <a:ext cx="1741487" cy="509588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92475" y="0"/>
            <a:ext cx="4110038" cy="565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r>
              <a:rPr lang="fr-FR" smtClean="0"/>
              <a:t>Titre de la Présentation  &gt; Titre de la partie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52650" y="6721475"/>
            <a:ext cx="4826000" cy="136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3141EB74-459F-442A-A899-5004F035B1F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2663B4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Verdana"/>
          <a:ea typeface="MS PGothic" pitchFamily="34" charset="-128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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/>
          <a:ea typeface="Verdana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Verdana"/>
          <a:ea typeface="Verdana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 sz="1400" kern="1200">
          <a:solidFill>
            <a:schemeClr val="tx1"/>
          </a:solidFill>
          <a:latin typeface="Verdana"/>
          <a:ea typeface="Verdana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oulot\These\Pr&#233;sentations\extraitreuniondequipe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6515101" cy="4524315"/>
          </a:xfrm>
        </p:spPr>
        <p:txBody>
          <a:bodyPr/>
          <a:lstStyle/>
          <a:p>
            <a:pPr algn="ctr"/>
            <a:r>
              <a:rPr lang="fr-FR" sz="2800" b="0" dirty="0" smtClean="0"/>
              <a:t>Interaction patient/médecin en contexte de formation à l’annonce d’événements indésirables graves</a:t>
            </a:r>
            <a:br>
              <a:rPr lang="fr-FR" sz="2800" b="0" dirty="0" smtClean="0"/>
            </a:br>
            <a:r>
              <a:rPr lang="fr-FR" sz="2800" b="0" dirty="0" smtClean="0"/>
              <a:t/>
            </a:r>
            <a:br>
              <a:rPr lang="fr-FR" sz="2800" b="0" dirty="0" smtClean="0"/>
            </a:br>
            <a:r>
              <a:rPr lang="fr-FR" sz="2000" b="0" dirty="0" err="1" smtClean="0"/>
              <a:t>Jorane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Saubesty</a:t>
            </a: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1400" b="0" dirty="0" smtClean="0"/>
              <a:t>Sous la direction de </a:t>
            </a:r>
            <a:r>
              <a:rPr lang="fr-FR" sz="1800" b="0" dirty="0" smtClean="0"/>
              <a:t/>
            </a:r>
            <a:br>
              <a:rPr lang="fr-FR" sz="1800" b="0" dirty="0" smtClean="0"/>
            </a:br>
            <a:r>
              <a:rPr lang="fr-FR" sz="1600" b="0" dirty="0" smtClean="0"/>
              <a:t>Marion Tellier et Daniel Mestre</a:t>
            </a:r>
            <a:r>
              <a:rPr lang="fr-FR" sz="1800" b="0" dirty="0" smtClean="0"/>
              <a:t/>
            </a:r>
            <a:br>
              <a:rPr lang="fr-FR" sz="18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1200" b="0" dirty="0" smtClean="0"/>
              <a:t>Réunion d’équipe C3i</a:t>
            </a:r>
            <a:br>
              <a:rPr lang="fr-FR" sz="1200" b="0" dirty="0" smtClean="0"/>
            </a:br>
            <a:r>
              <a:rPr lang="fr-FR" sz="1200" b="0" dirty="0" smtClean="0"/>
              <a:t>Laboratoire parole et langage</a:t>
            </a:r>
            <a:br>
              <a:rPr lang="fr-FR" sz="1200" b="0" dirty="0" smtClean="0"/>
            </a:br>
            <a:r>
              <a:rPr lang="fr-FR" sz="1200" b="0" dirty="0" smtClean="0"/>
              <a:t>Mardi 10 mars 2015</a:t>
            </a:r>
            <a:r>
              <a:rPr lang="fr-FR" sz="1600" b="0" dirty="0" smtClean="0"/>
              <a:t/>
            </a:r>
            <a:br>
              <a:rPr lang="fr-FR" sz="1600" b="0" dirty="0" smtClean="0"/>
            </a:br>
            <a:endParaRPr lang="fr-FR" sz="2800" dirty="0"/>
          </a:p>
        </p:txBody>
      </p:sp>
      <p:pic>
        <p:nvPicPr>
          <p:cNvPr id="3" name="Image 2" descr="bl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612" y="577031"/>
            <a:ext cx="1393885" cy="868552"/>
          </a:xfrm>
          <a:prstGeom prst="rect">
            <a:avLst/>
          </a:prstGeom>
        </p:spPr>
      </p:pic>
      <p:pic>
        <p:nvPicPr>
          <p:cNvPr id="4" name="Image 3" descr="logo_lp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19" y="577031"/>
            <a:ext cx="1428572" cy="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attendus // Hypothèses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Plus de gestes accompagnant les informations nouvelles que données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Gestes plus iconiques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Beaucoup de réparations auto-initiées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Moins de réparations quand l’information a déjà été </a:t>
            </a:r>
            <a:r>
              <a:rPr lang="fr-FR" dirty="0" err="1" smtClean="0"/>
              <a:t>donnéee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Grande prise en compte du feedback ou non feedback du patient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Est-ce que le patient donne préférentiellement pas de feedback plutôt que du feedback négatif ?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d’analyses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ZoneTexte 7">
            <a:hlinkClick r:id="rId2" action="ppaction://hlinksldjump"/>
          </p:cNvPr>
          <p:cNvSpPr txBox="1"/>
          <p:nvPr/>
        </p:nvSpPr>
        <p:spPr>
          <a:xfrm>
            <a:off x="8420669" y="6203329"/>
            <a:ext cx="66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 2"/>
              </a:rPr>
              <a:t>  </a:t>
            </a:r>
            <a:r>
              <a:rPr lang="fr-FR" dirty="0" smtClean="0">
                <a:latin typeface="Verdana"/>
                <a:ea typeface="Verdana"/>
                <a:cs typeface="Verdana"/>
                <a:sym typeface="Wingdings 2"/>
                <a:hlinkClick r:id="rId3" action="ppaction://hlinksldjump"/>
              </a:rPr>
              <a:t>●</a:t>
            </a:r>
            <a:endParaRPr lang="fr-FR" dirty="0"/>
          </a:p>
        </p:txBody>
      </p:sp>
      <p:pic>
        <p:nvPicPr>
          <p:cNvPr id="9" name="Espace réservé du contenu 8" descr="MG1-1mi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532" y="1211659"/>
            <a:ext cx="9062708" cy="4763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Espace réservé du contenu 8" descr="MG1-1min.JPG"/>
          <p:cNvPicPr>
            <a:picLocks noChangeAspect="1"/>
          </p:cNvPicPr>
          <p:nvPr/>
        </p:nvPicPr>
        <p:blipFill>
          <a:blip r:embed="rId2"/>
          <a:srcRect r="23893"/>
          <a:stretch>
            <a:fillRect/>
          </a:stretch>
        </p:blipFill>
        <p:spPr bwMode="auto">
          <a:xfrm>
            <a:off x="81291" y="524201"/>
            <a:ext cx="8904971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MG1-1min-IP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553"/>
            <a:ext cx="8229600" cy="51000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466384" y="6207094"/>
            <a:ext cx="4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/>
                <a:ea typeface="Verdana"/>
                <a:cs typeface="Verdana"/>
                <a:hlinkClick r:id="rId3" action="ppaction://hlinksldjump"/>
              </a:rPr>
              <a:t>●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Ouverture / applications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Projet ANR </a:t>
            </a:r>
            <a:r>
              <a:rPr lang="fr-FR" dirty="0" err="1" smtClean="0"/>
              <a:t>ACORFORMed</a:t>
            </a:r>
            <a:r>
              <a:rPr lang="fr-FR" dirty="0" smtClean="0"/>
              <a:t> (Philippe Blache)</a:t>
            </a:r>
            <a:endParaRPr lang="fr-FR" dirty="0" smtClean="0"/>
          </a:p>
          <a:p>
            <a:pPr algn="just"/>
            <a:r>
              <a:rPr lang="fr-FR" dirty="0" smtClean="0"/>
              <a:t>Agents </a:t>
            </a:r>
            <a:r>
              <a:rPr lang="fr-FR" dirty="0" err="1" smtClean="0"/>
              <a:t>COnversationnels</a:t>
            </a:r>
            <a:r>
              <a:rPr lang="fr-FR" dirty="0" smtClean="0"/>
              <a:t> en Réalité virtuelle pour la </a:t>
            </a:r>
            <a:r>
              <a:rPr lang="fr-FR" dirty="0" err="1" smtClean="0"/>
              <a:t>FORmation</a:t>
            </a:r>
            <a:r>
              <a:rPr lang="fr-FR" dirty="0" smtClean="0"/>
              <a:t> de </a:t>
            </a:r>
            <a:r>
              <a:rPr lang="fr-FR" dirty="0" err="1" smtClean="0"/>
              <a:t>MEDecins</a:t>
            </a:r>
            <a:r>
              <a:rPr lang="fr-FR" dirty="0" smtClean="0"/>
              <a:t> à l’annonce d’événement grave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Objectif : Explorer la question de l’interaction multimodale d’un langage naturel, ses bases théoriques et son expérimentation dans un environnement de réalité virtuelle grâce à un agent conversationnel animé doté d’un haut niveau de compétence communicative en langage naturel.</a:t>
            </a:r>
          </a:p>
          <a:p>
            <a:pPr algn="just"/>
            <a:endParaRPr lang="fr-FR" dirty="0" smtClean="0"/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Analyses linguistiques de données réelles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Modélisation  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Création d’un système de dialogue (synthèse/reconnaissance vocale)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Création d’un avatar parlant et mouvant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Intégration de cet avatar dans un système de réalité virtuelle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Image 5" descr="466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96" y="5603448"/>
            <a:ext cx="2443090" cy="104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 err="1" smtClean="0"/>
              <a:t>Baile</a:t>
            </a:r>
            <a:r>
              <a:rPr lang="en-US" sz="1000" dirty="0" smtClean="0"/>
              <a:t>, F. W., </a:t>
            </a:r>
            <a:r>
              <a:rPr lang="en-US" sz="1000" dirty="0" err="1" smtClean="0"/>
              <a:t>Buckman</a:t>
            </a:r>
            <a:r>
              <a:rPr lang="en-US" sz="1000" dirty="0" smtClean="0"/>
              <a:t>, R., </a:t>
            </a:r>
            <a:r>
              <a:rPr lang="en-US" sz="1000" dirty="0" err="1" smtClean="0"/>
              <a:t>Lenzi</a:t>
            </a:r>
            <a:r>
              <a:rPr lang="en-US" sz="1000" dirty="0" smtClean="0"/>
              <a:t>, R., </a:t>
            </a:r>
            <a:r>
              <a:rPr lang="en-US" sz="1000" dirty="0" err="1" smtClean="0"/>
              <a:t>Glober</a:t>
            </a:r>
            <a:r>
              <a:rPr lang="en-US" sz="1000" dirty="0" smtClean="0"/>
              <a:t>, G., Beale, E. A. et </a:t>
            </a:r>
            <a:r>
              <a:rPr lang="en-US" sz="1000" dirty="0" err="1" smtClean="0"/>
              <a:t>Kudelka</a:t>
            </a:r>
            <a:r>
              <a:rPr lang="en-US" sz="1000" dirty="0" smtClean="0"/>
              <a:t>, A., P. (2000) SPIKES – A Six-Steps Protocol for Delivering Bad News: Application to the Patient with Cancer. </a:t>
            </a:r>
            <a:r>
              <a:rPr lang="en-US" sz="1000" i="1" dirty="0" smtClean="0"/>
              <a:t>The Oncologist, 5 : 302-311.</a:t>
            </a:r>
            <a:endParaRPr lang="fr-FR" sz="1000" dirty="0" smtClean="0"/>
          </a:p>
          <a:p>
            <a:r>
              <a:rPr lang="en-US" sz="1000" dirty="0" err="1" smtClean="0"/>
              <a:t>Bavelas</a:t>
            </a:r>
            <a:r>
              <a:rPr lang="en-US" sz="1000" dirty="0" smtClean="0"/>
              <a:t>, J.B., </a:t>
            </a:r>
            <a:r>
              <a:rPr lang="en-US" sz="1000" dirty="0" err="1" smtClean="0"/>
              <a:t>Chovil</a:t>
            </a:r>
            <a:r>
              <a:rPr lang="en-US" sz="1000" dirty="0" smtClean="0"/>
              <a:t>, N., </a:t>
            </a:r>
            <a:r>
              <a:rPr lang="en-US" sz="1000" dirty="0" err="1" smtClean="0"/>
              <a:t>Lawrie</a:t>
            </a:r>
            <a:r>
              <a:rPr lang="en-US" sz="1000" dirty="0" smtClean="0"/>
              <a:t>, D.A., and Wade, A. (1992). Interactive gestures.</a:t>
            </a:r>
            <a:r>
              <a:rPr lang="fr-FR" sz="1000" dirty="0" smtClean="0"/>
              <a:t> </a:t>
            </a:r>
            <a:r>
              <a:rPr lang="fr-FR" sz="1000" i="1" dirty="0" err="1" smtClean="0"/>
              <a:t>Discourse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Processes</a:t>
            </a:r>
            <a:r>
              <a:rPr lang="fr-FR" sz="1000" i="1" dirty="0" smtClean="0"/>
              <a:t>, 15,</a:t>
            </a:r>
            <a:r>
              <a:rPr lang="fr-FR" sz="1000" dirty="0" smtClean="0"/>
              <a:t> 469-489.</a:t>
            </a:r>
          </a:p>
          <a:p>
            <a:r>
              <a:rPr lang="en-US" sz="1000" dirty="0" err="1" smtClean="0"/>
              <a:t>Caldognetto</a:t>
            </a:r>
            <a:r>
              <a:rPr lang="en-US" sz="1000" dirty="0" smtClean="0"/>
              <a:t>, E. M., </a:t>
            </a:r>
            <a:r>
              <a:rPr lang="en-US" sz="1000" dirty="0" err="1" smtClean="0"/>
              <a:t>Poggi</a:t>
            </a:r>
            <a:r>
              <a:rPr lang="en-US" sz="1000" dirty="0" smtClean="0"/>
              <a:t>, I., </a:t>
            </a:r>
            <a:r>
              <a:rPr lang="en-US" sz="1000" dirty="0" err="1" smtClean="0"/>
              <a:t>Cosi</a:t>
            </a:r>
            <a:r>
              <a:rPr lang="en-US" sz="1000" dirty="0" smtClean="0"/>
              <a:t>, P., </a:t>
            </a:r>
            <a:r>
              <a:rPr lang="en-US" sz="1000" dirty="0" err="1" smtClean="0"/>
              <a:t>Cavicchio</a:t>
            </a:r>
            <a:r>
              <a:rPr lang="en-US" sz="1000" dirty="0" smtClean="0"/>
              <a:t>, F., et </a:t>
            </a:r>
            <a:r>
              <a:rPr lang="en-US" sz="1000" dirty="0" err="1" smtClean="0"/>
              <a:t>Merola</a:t>
            </a:r>
            <a:r>
              <a:rPr lang="en-US" sz="1000" dirty="0" smtClean="0"/>
              <a:t>, G. (2004). Multimodal Score : an ANVIL Based Annotations Scheme for Multimodal Audio-Video Analysis. Workshop “Multimodal Corpora : Models Of Human </a:t>
            </a:r>
            <a:r>
              <a:rPr lang="en-US" sz="1000" dirty="0" err="1" smtClean="0"/>
              <a:t>Behaviour</a:t>
            </a:r>
            <a:r>
              <a:rPr lang="en-US" sz="1000" dirty="0" smtClean="0"/>
              <a:t> For The Specification And Evaluation Of Multimodal Input And Output Interfaces” In </a:t>
            </a:r>
            <a:r>
              <a:rPr lang="en-US" sz="1000" i="1" dirty="0" smtClean="0"/>
              <a:t>Association with the 4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International Conference On Language Resources And </a:t>
            </a:r>
            <a:r>
              <a:rPr lang="en-US" sz="1000" i="1" dirty="0" err="1" smtClean="0"/>
              <a:t>Evalutation</a:t>
            </a:r>
            <a:r>
              <a:rPr lang="en-US" sz="1000" i="1" dirty="0" smtClean="0"/>
              <a:t> (LREC)</a:t>
            </a:r>
            <a:r>
              <a:rPr lang="en-US" sz="1000" dirty="0" smtClean="0"/>
              <a:t> (Portugal).</a:t>
            </a:r>
            <a:endParaRPr lang="fr-FR" sz="1000" dirty="0" smtClean="0"/>
          </a:p>
          <a:p>
            <a:r>
              <a:rPr lang="fr-FR" sz="1000" dirty="0" err="1" smtClean="0"/>
              <a:t>Cosnier</a:t>
            </a:r>
            <a:r>
              <a:rPr lang="fr-FR" sz="1000" dirty="0" smtClean="0"/>
              <a:t> J. and Brossard A. (1984) </a:t>
            </a:r>
            <a:r>
              <a:rPr lang="fr-FR" sz="1000" i="1" dirty="0" smtClean="0"/>
              <a:t>La communication non verbale</a:t>
            </a:r>
            <a:r>
              <a:rPr lang="fr-FR" sz="1000" dirty="0" smtClean="0"/>
              <a:t>. </a:t>
            </a:r>
            <a:r>
              <a:rPr lang="en-US" sz="1000" dirty="0" err="1" smtClean="0"/>
              <a:t>Delachaux</a:t>
            </a:r>
            <a:r>
              <a:rPr lang="en-US" sz="1000" dirty="0" smtClean="0"/>
              <a:t> et </a:t>
            </a:r>
            <a:r>
              <a:rPr lang="en-US" sz="1000" dirty="0" err="1" smtClean="0"/>
              <a:t>Niestlé</a:t>
            </a:r>
            <a:r>
              <a:rPr lang="en-US" sz="1000" dirty="0" smtClean="0"/>
              <a:t>.</a:t>
            </a:r>
            <a:endParaRPr lang="fr-FR" sz="1000" dirty="0" smtClean="0"/>
          </a:p>
          <a:p>
            <a:r>
              <a:rPr lang="en-US" sz="1000" dirty="0" err="1" smtClean="0"/>
              <a:t>Ekman</a:t>
            </a:r>
            <a:r>
              <a:rPr lang="en-US" sz="1000" dirty="0" smtClean="0"/>
              <a:t>, P. and Friesen, W.V. (1969). The Repertoire Of Nonverbal Behavior Categories, origins, usage and coding. </a:t>
            </a:r>
            <a:r>
              <a:rPr lang="en-GB" sz="1000" i="1" dirty="0" err="1" smtClean="0"/>
              <a:t>Semiotica</a:t>
            </a:r>
            <a:r>
              <a:rPr lang="en-GB" sz="1000" dirty="0" smtClean="0"/>
              <a:t>, 1, 49-98.</a:t>
            </a:r>
            <a:endParaRPr lang="fr-FR" sz="1000" dirty="0" smtClean="0"/>
          </a:p>
          <a:p>
            <a:r>
              <a:rPr lang="en-US" sz="1000" dirty="0" err="1" smtClean="0"/>
              <a:t>Goldin</a:t>
            </a:r>
            <a:r>
              <a:rPr lang="en-US" sz="1000" dirty="0" smtClean="0"/>
              <a:t>-Meadow, S. (2003). </a:t>
            </a:r>
            <a:r>
              <a:rPr lang="en-US" sz="1000" i="1" dirty="0" smtClean="0"/>
              <a:t>Hearing gesture : How our hands help us think</a:t>
            </a:r>
            <a:r>
              <a:rPr lang="en-US" sz="1000" dirty="0" smtClean="0"/>
              <a:t>. </a:t>
            </a:r>
            <a:r>
              <a:rPr lang="fr-FR" sz="1000" dirty="0" smtClean="0"/>
              <a:t>Cambridge, MA.: Harvard </a:t>
            </a:r>
            <a:r>
              <a:rPr lang="fr-FR" sz="1000" dirty="0" err="1" smtClean="0"/>
              <a:t>University</a:t>
            </a:r>
            <a:r>
              <a:rPr lang="fr-FR" sz="1000" dirty="0" smtClean="0"/>
              <a:t> </a:t>
            </a:r>
            <a:r>
              <a:rPr lang="fr-FR" sz="1000" dirty="0" err="1" smtClean="0"/>
              <a:t>Press</a:t>
            </a:r>
            <a:r>
              <a:rPr lang="fr-FR" sz="1000" dirty="0" smtClean="0"/>
              <a:t>.</a:t>
            </a:r>
          </a:p>
          <a:p>
            <a:r>
              <a:rPr lang="fr-FR" sz="1000" dirty="0" smtClean="0"/>
              <a:t>HAS (2008) Annoncer une mauvaise nouvelle.</a:t>
            </a:r>
          </a:p>
          <a:p>
            <a:r>
              <a:rPr lang="fr-FR" sz="1000" dirty="0" smtClean="0"/>
              <a:t>HAS (2011) Annonce d’un dommage associé aux soins.</a:t>
            </a:r>
          </a:p>
          <a:p>
            <a:r>
              <a:rPr lang="en-US" sz="1000" dirty="0" smtClean="0"/>
              <a:t>Have, Paul ten (2001) Sequential structures and categorical implications in doctor-patient interaction: </a:t>
            </a:r>
            <a:r>
              <a:rPr lang="en-US" sz="1000" dirty="0" err="1" smtClean="0"/>
              <a:t>ethnomethodology</a:t>
            </a:r>
            <a:r>
              <a:rPr lang="en-US" sz="1000" dirty="0" smtClean="0"/>
              <a:t> and history. Revised version of a paper read at the conference “Structure and Emergence of professionalized “Praxis””, J.W. Goethe-</a:t>
            </a:r>
            <a:r>
              <a:rPr lang="en-US" sz="1000" dirty="0" err="1" smtClean="0"/>
              <a:t>Universität</a:t>
            </a:r>
            <a:r>
              <a:rPr lang="en-US" sz="1000" dirty="0" smtClean="0"/>
              <a:t>, Frankfurt, Germany, </a:t>
            </a:r>
            <a:r>
              <a:rPr lang="en-US" sz="1000" dirty="0" err="1" smtClean="0"/>
              <a:t>Septembre</a:t>
            </a:r>
            <a:r>
              <a:rPr lang="en-US" sz="1000" dirty="0" smtClean="0"/>
              <a:t> 26-28, 2001.</a:t>
            </a:r>
            <a:endParaRPr lang="fr-FR" sz="1000" dirty="0" smtClean="0"/>
          </a:p>
          <a:p>
            <a:r>
              <a:rPr lang="en-US" sz="1000" dirty="0" smtClean="0"/>
              <a:t>McNeill, D. (1992). </a:t>
            </a:r>
            <a:r>
              <a:rPr lang="en-US" sz="1000" i="1" dirty="0" smtClean="0"/>
              <a:t>Hand and Mind: What Gestures Reveal about Thought</a:t>
            </a:r>
            <a:r>
              <a:rPr lang="en-US" sz="1000" dirty="0" smtClean="0"/>
              <a:t>. University Of Chicago Press, Chicago, Illinois (USA).</a:t>
            </a:r>
            <a:endParaRPr lang="fr-FR" sz="1000" dirty="0" smtClean="0"/>
          </a:p>
          <a:p>
            <a:r>
              <a:rPr lang="en-US" sz="1000" dirty="0" smtClean="0"/>
              <a:t>McNeill, D. (2005). </a:t>
            </a:r>
            <a:r>
              <a:rPr lang="en-US" sz="1000" i="1" dirty="0" smtClean="0"/>
              <a:t>Gesture and Thought. </a:t>
            </a:r>
            <a:r>
              <a:rPr lang="en-US" sz="1000" dirty="0" smtClean="0"/>
              <a:t>University of Chicago Press, Chicago, Illinois (USA).</a:t>
            </a:r>
            <a:endParaRPr lang="fr-FR" sz="1000" dirty="0" smtClean="0"/>
          </a:p>
          <a:p>
            <a:r>
              <a:rPr lang="en-US" sz="1000" dirty="0" smtClean="0"/>
              <a:t>Sacks, H., </a:t>
            </a:r>
            <a:r>
              <a:rPr lang="en-US" sz="1000" dirty="0" err="1" smtClean="0"/>
              <a:t>Schegloff</a:t>
            </a:r>
            <a:r>
              <a:rPr lang="en-US" sz="1000" dirty="0" smtClean="0"/>
              <a:t>, E.A. and Jefferson, G. (1974). A simplest </a:t>
            </a:r>
            <a:r>
              <a:rPr lang="en-US" sz="1000" dirty="0" err="1" smtClean="0"/>
              <a:t>systematics</a:t>
            </a:r>
            <a:r>
              <a:rPr lang="en-US" sz="1000" dirty="0" smtClean="0"/>
              <a:t> for the organization of turn-taking for conversation. </a:t>
            </a:r>
            <a:r>
              <a:rPr lang="en-US" sz="1000" i="1" dirty="0" smtClean="0"/>
              <a:t>Language,</a:t>
            </a:r>
            <a:r>
              <a:rPr lang="en-US" sz="1000" dirty="0" smtClean="0"/>
              <a:t> 50, 696-735.</a:t>
            </a:r>
            <a:endParaRPr lang="fr-FR" sz="1000" dirty="0" smtClean="0"/>
          </a:p>
          <a:p>
            <a:r>
              <a:rPr lang="en-US" sz="1000" dirty="0" err="1" smtClean="0"/>
              <a:t>Schegloff</a:t>
            </a:r>
            <a:r>
              <a:rPr lang="en-US" sz="1000" dirty="0" smtClean="0"/>
              <a:t>, E.A., Jefferson, G. and Sacks, H. (1977). The preference for self-correction in the organization of repair in conversation. </a:t>
            </a:r>
            <a:r>
              <a:rPr lang="fr-FR" sz="1000" i="1" dirty="0" err="1" smtClean="0"/>
              <a:t>Language</a:t>
            </a:r>
            <a:r>
              <a:rPr lang="fr-FR" sz="1000" dirty="0" smtClean="0"/>
              <a:t>, 53-2, 361-382.</a:t>
            </a:r>
          </a:p>
          <a:p>
            <a:r>
              <a:rPr lang="fr-FR" sz="1000" dirty="0" smtClean="0"/>
              <a:t>Tan, N., Ferre, G., Tellier, M., Cela, E., Morel, M.-A., Martin, J.-C. &amp; Blache, P. (2010). </a:t>
            </a:r>
            <a:r>
              <a:rPr lang="en-US" sz="1000" dirty="0" smtClean="0"/>
              <a:t>Multi-level Annotations of Nonverbal Behaviors in French Spontaneous Conversations. </a:t>
            </a:r>
            <a:r>
              <a:rPr lang="en-US" sz="1000" i="1" dirty="0" smtClean="0"/>
              <a:t>Language Resource and Evaluation Conference</a:t>
            </a:r>
            <a:r>
              <a:rPr lang="en-US" sz="1000" dirty="0" smtClean="0"/>
              <a:t>, 74-79, La </a:t>
            </a:r>
            <a:r>
              <a:rPr lang="en-US" sz="1000" dirty="0" err="1" smtClean="0"/>
              <a:t>Valette</a:t>
            </a:r>
            <a:r>
              <a:rPr lang="en-US" sz="1000" dirty="0" smtClean="0"/>
              <a:t> (</a:t>
            </a:r>
            <a:r>
              <a:rPr lang="en-US" sz="1000" dirty="0" err="1" smtClean="0"/>
              <a:t>Malte</a:t>
            </a:r>
            <a:r>
              <a:rPr lang="en-US" sz="1000" dirty="0" smtClean="0"/>
              <a:t>).</a:t>
            </a:r>
            <a:endParaRPr lang="fr-FR" sz="10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EIG, qu’est-ce que c’est ? 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Evénement indésirable grave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Environ 1 EIG tous les 5 jours sur un service de 30 lits (environ 1 EIG/ 150 lits/ jour) (</a:t>
            </a:r>
            <a:r>
              <a:rPr lang="fr-FR" i="1" dirty="0" smtClean="0"/>
              <a:t>Michel et al. 2011</a:t>
            </a:r>
            <a:r>
              <a:rPr lang="fr-FR" dirty="0" smtClean="0"/>
              <a:t>)</a:t>
            </a:r>
          </a:p>
          <a:p>
            <a:pPr>
              <a:buFont typeface="Wingdings 2" pitchFamily="18" charset="2"/>
              <a:buChar char="N"/>
            </a:pPr>
            <a:endParaRPr lang="fr-FR" dirty="0" smtClean="0"/>
          </a:p>
          <a:p>
            <a:pPr>
              <a:buFont typeface="Wingdings 2" pitchFamily="18" charset="2"/>
              <a:buChar char="N"/>
            </a:pPr>
            <a:endParaRPr lang="fr-FR" dirty="0" smtClean="0"/>
          </a:p>
          <a:p>
            <a:r>
              <a:rPr lang="fr-FR" dirty="0" smtClean="0"/>
              <a:t>Pourquoi est-ce important de communiquer autour de l’EIG ?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 Une obligation légale – loi Kouchner, 4 mars 2002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 Un enjeu pour les médecins 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 Vers le bien être des patients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situation actuelle 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En formation initiale : inexistant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La demande (</a:t>
            </a:r>
            <a:r>
              <a:rPr lang="fr-FR" i="1" dirty="0" smtClean="0"/>
              <a:t>HAS 2008, HAS 2011</a:t>
            </a:r>
            <a:r>
              <a:rPr lang="fr-FR" dirty="0" smtClean="0"/>
              <a:t>)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L’offre (IPC, CHU d’Angers) 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Corpus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médecin et 1 patient/acteur</a:t>
            </a:r>
          </a:p>
          <a:p>
            <a:pPr>
              <a:buFont typeface="Wingdings 2" pitchFamily="18" charset="2"/>
              <a:buChar char="N"/>
            </a:pPr>
            <a:endParaRPr lang="fr-FR" dirty="0" smtClean="0"/>
          </a:p>
          <a:p>
            <a:r>
              <a:rPr lang="fr-FR" dirty="0" smtClean="0">
                <a:ea typeface="Verdana"/>
              </a:rPr>
              <a:t>≈ </a:t>
            </a:r>
            <a:r>
              <a:rPr lang="fr-FR" dirty="0" smtClean="0"/>
              <a:t>2h de corpus</a:t>
            </a:r>
          </a:p>
          <a:p>
            <a:pPr>
              <a:buFont typeface="Wingdings 2" pitchFamily="18" charset="2"/>
              <a:buChar char="N"/>
            </a:pPr>
            <a:endParaRPr lang="fr-FR" dirty="0" smtClean="0"/>
          </a:p>
          <a:p>
            <a:r>
              <a:rPr lang="fr-FR" dirty="0" smtClean="0"/>
              <a:t>7 interactions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7 médecins : 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2 acteurs : une femme et un homme. Issus du milieu médical.</a:t>
            </a:r>
          </a:p>
          <a:p>
            <a:pPr lvl="1">
              <a:buFont typeface="Wingdings 2" pitchFamily="18" charset="2"/>
              <a:buChar char="N"/>
            </a:pPr>
            <a:endParaRPr lang="fr-FR" dirty="0" smtClean="0"/>
          </a:p>
          <a:p>
            <a:r>
              <a:rPr lang="fr-FR" dirty="0" smtClean="0"/>
              <a:t>1 scénario unique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Fiche descriptive de la situation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Sujets à traiter</a:t>
            </a:r>
          </a:p>
          <a:p>
            <a:pPr lvl="1">
              <a:buFont typeface="Wingdings 2" pitchFamily="18" charset="2"/>
              <a:buChar char="N"/>
            </a:pPr>
            <a:r>
              <a:rPr lang="fr-FR" dirty="0" smtClean="0"/>
              <a:t>Directives à suivre</a:t>
            </a:r>
          </a:p>
          <a:p>
            <a:pPr>
              <a:buFont typeface="Wingdings 2" pitchFamily="18" charset="2"/>
              <a:buChar char="N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3" name="Image 12" descr="participa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901" y="4182385"/>
            <a:ext cx="4001498" cy="2216873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extraitreuniondequip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745476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théorique	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Linguistique interactionnelle :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L’interaction se fait à deux (</a:t>
            </a:r>
            <a:r>
              <a:rPr lang="fr-FR" i="1" dirty="0" err="1" smtClean="0"/>
              <a:t>Kerbrat</a:t>
            </a:r>
            <a:r>
              <a:rPr lang="fr-FR" i="1" dirty="0" smtClean="0"/>
              <a:t>-</a:t>
            </a:r>
            <a:r>
              <a:rPr lang="fr-FR" i="1" dirty="0" err="1" smtClean="0"/>
              <a:t>Orecchioni</a:t>
            </a:r>
            <a:r>
              <a:rPr lang="fr-FR" i="1" dirty="0" smtClean="0"/>
              <a:t>, 1986</a:t>
            </a:r>
            <a:r>
              <a:rPr lang="fr-FR" dirty="0" smtClean="0"/>
              <a:t>)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Prise en compte de tous les participants</a:t>
            </a:r>
          </a:p>
          <a:p>
            <a:pPr lvl="1" algn="just"/>
            <a:endParaRPr lang="fr-FR" dirty="0" smtClean="0"/>
          </a:p>
          <a:p>
            <a:pPr lvl="1" algn="just">
              <a:buNone/>
            </a:pPr>
            <a:r>
              <a:rPr lang="fr-FR" b="1" dirty="0" smtClean="0"/>
              <a:t>Feedback : </a:t>
            </a:r>
          </a:p>
          <a:p>
            <a:pPr lvl="2" algn="just">
              <a:buFont typeface="Wingdings 2" pitchFamily="18" charset="2"/>
              <a:buChar char="N"/>
            </a:pPr>
            <a:r>
              <a:rPr lang="fr-FR" dirty="0" smtClean="0"/>
              <a:t>« Actions (</a:t>
            </a:r>
            <a:r>
              <a:rPr lang="fr-FR" dirty="0" err="1" smtClean="0"/>
              <a:t>both</a:t>
            </a:r>
            <a:r>
              <a:rPr lang="fr-FR" dirty="0" smtClean="0"/>
              <a:t> audible and visible)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indicate</a:t>
            </a:r>
            <a:r>
              <a:rPr lang="fr-FR" dirty="0" smtClean="0"/>
              <a:t> the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attending</a:t>
            </a:r>
            <a:r>
              <a:rPr lang="fr-FR" dirty="0" smtClean="0"/>
              <a:t>, </a:t>
            </a:r>
            <a:r>
              <a:rPr lang="fr-FR" dirty="0" err="1" smtClean="0"/>
              <a:t>following</a:t>
            </a:r>
            <a:r>
              <a:rPr lang="fr-FR" dirty="0" smtClean="0"/>
              <a:t>, </a:t>
            </a:r>
            <a:r>
              <a:rPr lang="fr-FR" dirty="0" err="1" smtClean="0"/>
              <a:t>appreciating</a:t>
            </a:r>
            <a:r>
              <a:rPr lang="fr-FR" dirty="0" smtClean="0"/>
              <a:t> or </a:t>
            </a:r>
            <a:r>
              <a:rPr lang="fr-FR" dirty="0" err="1" smtClean="0"/>
              <a:t>reacting</a:t>
            </a:r>
            <a:r>
              <a:rPr lang="fr-FR" dirty="0" smtClean="0"/>
              <a:t> to the story.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 (but are not </a:t>
            </a:r>
            <a:r>
              <a:rPr lang="fr-FR" dirty="0" err="1" smtClean="0"/>
              <a:t>limited</a:t>
            </a:r>
            <a:r>
              <a:rPr lang="fr-FR" dirty="0" smtClean="0"/>
              <a:t> to), </a:t>
            </a:r>
            <a:r>
              <a:rPr lang="fr-FR" dirty="0" err="1" smtClean="0"/>
              <a:t>nodding</a:t>
            </a:r>
            <a:r>
              <a:rPr lang="fr-FR" dirty="0" smtClean="0"/>
              <a:t>, « </a:t>
            </a:r>
            <a:r>
              <a:rPr lang="fr-FR" dirty="0" err="1" smtClean="0"/>
              <a:t>hmm</a:t>
            </a:r>
            <a:r>
              <a:rPr lang="fr-FR" dirty="0" smtClean="0"/>
              <a:t> », « yeah », </a:t>
            </a:r>
            <a:r>
              <a:rPr lang="fr-FR" dirty="0" err="1" smtClean="0"/>
              <a:t>smiling</a:t>
            </a:r>
            <a:r>
              <a:rPr lang="fr-FR" dirty="0" smtClean="0"/>
              <a:t>, </a:t>
            </a:r>
            <a:r>
              <a:rPr lang="fr-FR" dirty="0" err="1" smtClean="0"/>
              <a:t>laughing</a:t>
            </a:r>
            <a:r>
              <a:rPr lang="fr-FR" dirty="0" smtClean="0"/>
              <a:t>, </a:t>
            </a:r>
            <a:r>
              <a:rPr lang="fr-FR" dirty="0" err="1" smtClean="0"/>
              <a:t>motor</a:t>
            </a:r>
            <a:r>
              <a:rPr lang="fr-FR" dirty="0" smtClean="0"/>
              <a:t> mimicry, </a:t>
            </a:r>
            <a:r>
              <a:rPr lang="fr-FR" dirty="0" err="1" smtClean="0"/>
              <a:t>gesturing</a:t>
            </a:r>
            <a:r>
              <a:rPr lang="fr-FR" dirty="0" smtClean="0"/>
              <a:t> the content of the story, </a:t>
            </a:r>
            <a:r>
              <a:rPr lang="fr-FR" dirty="0" err="1" smtClean="0"/>
              <a:t>supplying</a:t>
            </a:r>
            <a:r>
              <a:rPr lang="fr-FR" dirty="0" smtClean="0"/>
              <a:t> </a:t>
            </a:r>
            <a:r>
              <a:rPr lang="fr-FR" dirty="0" err="1" smtClean="0"/>
              <a:t>words</a:t>
            </a:r>
            <a:r>
              <a:rPr lang="fr-FR" dirty="0" smtClean="0"/>
              <a:t> or phrases, </a:t>
            </a:r>
            <a:r>
              <a:rPr lang="fr-FR" dirty="0" err="1" smtClean="0"/>
              <a:t>dramatic</a:t>
            </a:r>
            <a:r>
              <a:rPr lang="fr-FR" dirty="0" smtClean="0"/>
              <a:t> </a:t>
            </a:r>
            <a:r>
              <a:rPr lang="fr-FR" dirty="0" err="1" smtClean="0"/>
              <a:t>intakes</a:t>
            </a:r>
            <a:r>
              <a:rPr lang="fr-FR" dirty="0" smtClean="0"/>
              <a:t> of </a:t>
            </a:r>
            <a:r>
              <a:rPr lang="fr-FR" dirty="0" err="1" smtClean="0"/>
              <a:t>breath</a:t>
            </a:r>
            <a:r>
              <a:rPr lang="fr-FR" dirty="0" smtClean="0"/>
              <a:t>, and display of </a:t>
            </a:r>
            <a:r>
              <a:rPr lang="fr-FR" dirty="0" err="1" smtClean="0"/>
              <a:t>excitement</a:t>
            </a:r>
            <a:r>
              <a:rPr lang="fr-FR" dirty="0" smtClean="0"/>
              <a:t>, </a:t>
            </a:r>
            <a:r>
              <a:rPr lang="fr-FR" dirty="0" err="1" smtClean="0"/>
              <a:t>fear</a:t>
            </a:r>
            <a:r>
              <a:rPr lang="fr-FR" dirty="0" smtClean="0"/>
              <a:t>, or </a:t>
            </a:r>
            <a:r>
              <a:rPr lang="fr-FR" dirty="0" err="1" smtClean="0"/>
              <a:t>alarm</a:t>
            </a:r>
            <a:r>
              <a:rPr lang="fr-FR" dirty="0" smtClean="0"/>
              <a:t>. » (</a:t>
            </a:r>
            <a:r>
              <a:rPr lang="fr-FR" i="1" dirty="0" err="1" smtClean="0"/>
              <a:t>Bavelas</a:t>
            </a:r>
            <a:r>
              <a:rPr lang="fr-FR" i="1" dirty="0" smtClean="0"/>
              <a:t>, 2002, p. 574</a:t>
            </a:r>
            <a:r>
              <a:rPr lang="fr-FR" dirty="0" smtClean="0"/>
              <a:t>)</a:t>
            </a:r>
          </a:p>
          <a:p>
            <a:pPr lvl="1" algn="just">
              <a:buFont typeface="Wingdings 2" pitchFamily="18" charset="2"/>
              <a:buChar char="N"/>
            </a:pPr>
            <a:endParaRPr lang="fr-FR" dirty="0" smtClean="0"/>
          </a:p>
          <a:p>
            <a:pPr algn="just"/>
            <a:r>
              <a:rPr lang="fr-FR" dirty="0" smtClean="0"/>
              <a:t>Linguistique multimodale :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Geste et parole comme un seul système (</a:t>
            </a:r>
            <a:r>
              <a:rPr lang="fr-FR" i="1" dirty="0" err="1" smtClean="0"/>
              <a:t>McNeill</a:t>
            </a:r>
            <a:r>
              <a:rPr lang="fr-FR" i="1" dirty="0" smtClean="0"/>
              <a:t>, 1992</a:t>
            </a:r>
            <a:r>
              <a:rPr lang="fr-FR" dirty="0" smtClean="0"/>
              <a:t>)</a:t>
            </a:r>
          </a:p>
          <a:p>
            <a:pPr lvl="1" algn="just">
              <a:buFont typeface="Wingdings 2" pitchFamily="18" charset="2"/>
              <a:buChar char="N"/>
            </a:pPr>
            <a:r>
              <a:rPr lang="fr-FR" dirty="0" smtClean="0"/>
              <a:t>En production comme en perception (</a:t>
            </a:r>
            <a:r>
              <a:rPr lang="fr-FR" i="1" dirty="0" smtClean="0"/>
              <a:t>Beattie et </a:t>
            </a:r>
            <a:r>
              <a:rPr lang="fr-FR" i="1" dirty="0" err="1" smtClean="0"/>
              <a:t>Shovelton</a:t>
            </a:r>
            <a:r>
              <a:rPr lang="fr-FR" i="1" dirty="0" smtClean="0"/>
              <a:t>, 1999</a:t>
            </a:r>
            <a:r>
              <a:rPr lang="fr-FR" dirty="0" smtClean="0"/>
              <a:t>)</a:t>
            </a:r>
          </a:p>
          <a:p>
            <a:pPr lvl="1" algn="just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28374" y="1119227"/>
            <a:ext cx="5471769" cy="33942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3419388" y="1119228"/>
          <a:ext cx="5292973" cy="328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de recherche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600" dirty="0" smtClean="0"/>
          </a:p>
          <a:p>
            <a:pPr>
              <a:buFont typeface="Wingdings 2" pitchFamily="18" charset="2"/>
              <a:buChar char="N"/>
            </a:pPr>
            <a:r>
              <a:rPr lang="fr-FR" sz="1600" dirty="0" smtClean="0"/>
              <a:t> Quelle est la trame de l’interaction de l’annonce d’un événement indésirable grave dans nos données ? Correspond-elle aux modèles et recommandations ?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>
              <a:buFont typeface="Wingdings 2" pitchFamily="18" charset="2"/>
              <a:buChar char="N"/>
            </a:pPr>
            <a:r>
              <a:rPr lang="fr-FR" sz="1600" dirty="0" smtClean="0"/>
              <a:t> Comment se met en place la compréhension entre les différentes </a:t>
            </a:r>
            <a:r>
              <a:rPr lang="fr-FR" sz="1600" dirty="0" err="1" smtClean="0"/>
              <a:t>interactants</a:t>
            </a:r>
            <a:r>
              <a:rPr lang="fr-FR" sz="1600" dirty="0" smtClean="0"/>
              <a:t> ? Quel est le mécanisme ([comprendre –se faire comprendre ?])</a:t>
            </a:r>
          </a:p>
          <a:p>
            <a:r>
              <a:rPr lang="fr-FR" sz="1600" dirty="0" smtClean="0"/>
              <a:t>	</a:t>
            </a:r>
            <a:r>
              <a:rPr lang="fr-FR" sz="1600" b="0" dirty="0" smtClean="0"/>
              <a:t>Comment le soignant s’assure d’être compris ?</a:t>
            </a:r>
          </a:p>
          <a:p>
            <a:r>
              <a:rPr lang="fr-FR" sz="1600" b="0" dirty="0" smtClean="0"/>
              <a:t>	Comment l’aidant signale qu’il comprend ou ne comprend pas ?</a:t>
            </a:r>
            <a:endParaRPr lang="fr-FR" sz="16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 : méthodologie 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46492" y="1453357"/>
          <a:ext cx="8631568" cy="4381284"/>
        </p:xfrm>
        <a:graphic>
          <a:graphicData uri="http://schemas.openxmlformats.org/drawingml/2006/table">
            <a:tbl>
              <a:tblPr/>
              <a:tblGrid>
                <a:gridCol w="2520562"/>
                <a:gridCol w="2488758"/>
                <a:gridCol w="1264258"/>
                <a:gridCol w="1272208"/>
                <a:gridCol w="1085782"/>
              </a:tblGrid>
              <a:tr h="180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Baile et al. 2000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HAS 2011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1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Traverso</a:t>
                      </a:r>
                      <a:r>
                        <a:rPr lang="fr-FR" sz="11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2002 </a:t>
                      </a:r>
                      <a:r>
                        <a:rPr lang="fr-FR" sz="1100" b="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adapté de </a:t>
                      </a:r>
                      <a:r>
                        <a:rPr lang="fr-FR" sz="11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Have 2001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1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Saubesty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1C"/>
                    </a:solidFill>
                  </a:tcPr>
                </a:tc>
              </a:tr>
              <a:tr h="352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etting up the Interview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+mn-lt"/>
                          <a:ea typeface="Calibri"/>
                          <a:cs typeface="Times New Roman"/>
                        </a:rPr>
                        <a:t>Présentation des personnels en présence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0" dirty="0" smtClean="0">
                          <a:latin typeface="Calibri"/>
                          <a:ea typeface="Calibri"/>
                          <a:cs typeface="Times New Roman"/>
                        </a:rPr>
                        <a:t>Ouverture 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0" dirty="0" err="1" smtClean="0">
                          <a:latin typeface="+mn-lt"/>
                          <a:ea typeface="Calibri"/>
                          <a:cs typeface="Times New Roman"/>
                        </a:rPr>
                        <a:t>Opening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latin typeface="Calibri"/>
                          <a:ea typeface="Calibri"/>
                          <a:cs typeface="Times New Roman"/>
                        </a:rPr>
                        <a:t>Ouverture</a:t>
                      </a: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10196"/>
                      </a:srgbClr>
                    </a:solidFill>
                  </a:tcPr>
                </a:tc>
              </a:tr>
              <a:tr h="882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Assessing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the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patient’s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erception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+mn-lt"/>
                          <a:ea typeface="Calibri"/>
                          <a:cs typeface="Times New Roman"/>
                        </a:rPr>
                        <a:t>Synthèse de l’historique</a:t>
                      </a:r>
                      <a:r>
                        <a:rPr lang="fr-FR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médical du patient (motifs, objectifs et déroulé de sa prise en charge)</a:t>
                      </a:r>
                      <a:endParaRPr lang="fr-FR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0" dirty="0" err="1" smtClean="0">
                          <a:latin typeface="Calibri"/>
                          <a:ea typeface="Calibri"/>
                          <a:cs typeface="Times New Roman"/>
                        </a:rPr>
                        <a:t>Définition</a:t>
                      </a:r>
                      <a:r>
                        <a:rPr lang="en-GB" sz="11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du </a:t>
                      </a:r>
                      <a:r>
                        <a:rPr lang="en-GB" sz="1100" i="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problème</a:t>
                      </a:r>
                      <a:r>
                        <a:rPr lang="en-GB" sz="11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0" dirty="0" smtClean="0">
                          <a:latin typeface="+mn-lt"/>
                          <a:ea typeface="Calibri"/>
                          <a:cs typeface="Times New Roman"/>
                        </a:rPr>
                        <a:t>Complaint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latin typeface="Calibri"/>
                          <a:ea typeface="Calibri"/>
                          <a:cs typeface="Times New Roman"/>
                        </a:rPr>
                        <a:t>Définition </a:t>
                      </a:r>
                      <a:r>
                        <a:rPr lang="fr-FR" sz="1100" b="0" dirty="0">
                          <a:latin typeface="Calibri"/>
                          <a:ea typeface="Calibri"/>
                          <a:cs typeface="Times New Roman"/>
                        </a:rPr>
                        <a:t>du problème</a:t>
                      </a: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10196"/>
                      </a:srgbClr>
                    </a:solidFill>
                  </a:tcPr>
                </a:tc>
              </a:tr>
              <a:tr h="28917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Obtaining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the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patient’s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nvitation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+mn-lt"/>
                          <a:ea typeface="Calibri"/>
                          <a:cs typeface="Times New Roman"/>
                        </a:rPr>
                        <a:t>Reconnaissance du dommage subi</a:t>
                      </a:r>
                      <a:r>
                        <a:rPr lang="fr-FR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(sincérité et empathie)</a:t>
                      </a:r>
                      <a:endParaRPr lang="fr-FR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Interrogatoire</a:t>
                      </a:r>
                      <a:endParaRPr lang="fr-FR" sz="1100" dirty="0"/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0" dirty="0" smtClean="0">
                          <a:latin typeface="Calibri"/>
                          <a:ea typeface="Calibri"/>
                          <a:cs typeface="Times New Roman"/>
                        </a:rPr>
                        <a:t>Elaboration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latin typeface="Calibri"/>
                          <a:ea typeface="Calibri"/>
                          <a:cs typeface="Times New Roman"/>
                        </a:rPr>
                        <a:t>Annonce</a:t>
                      </a:r>
                      <a:endParaRPr lang="fr-FR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10196"/>
                      </a:srgbClr>
                    </a:solidFill>
                  </a:tcPr>
                </a:tc>
              </a:tr>
              <a:tr h="289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Examen</a:t>
                      </a:r>
                      <a:endParaRPr lang="fr-FR" sz="1100" dirty="0"/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82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Giving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nowledge and Information to the patient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+mn-lt"/>
                          <a:ea typeface="Calibri"/>
                          <a:cs typeface="Times New Roman"/>
                        </a:rPr>
                        <a:t>Description</a:t>
                      </a:r>
                      <a:r>
                        <a:rPr lang="fr-FR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au patient des faits connus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+mn-lt"/>
                          <a:ea typeface="Calibri"/>
                          <a:cs typeface="Times New Roman"/>
                        </a:rPr>
                        <a:t>Expressions des regrets et/ou présentations des excuses</a:t>
                      </a: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Diagnostic</a:t>
                      </a:r>
                      <a:endParaRPr lang="fr-FR" sz="1100" dirty="0"/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0" dirty="0">
                          <a:latin typeface="Calibri"/>
                          <a:ea typeface="Calibri"/>
                          <a:cs typeface="Times New Roman"/>
                        </a:rPr>
                        <a:t>Diagnosis 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latin typeface="Calibri"/>
                          <a:ea typeface="Calibri"/>
                          <a:cs typeface="Times New Roman"/>
                        </a:rPr>
                        <a:t>Implications Futures</a:t>
                      </a: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10196"/>
                      </a:srgbClr>
                    </a:solidFill>
                  </a:tcPr>
                </a:tc>
              </a:tr>
              <a:tr h="529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Addressing the patient’s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motions with empathic responses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+mn-lt"/>
                          <a:ea typeface="Calibri"/>
                          <a:cs typeface="Times New Roman"/>
                        </a:rPr>
                        <a:t>Continuité</a:t>
                      </a:r>
                      <a:r>
                        <a:rPr lang="fr-FR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des soins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Offre de soutien</a:t>
                      </a:r>
                      <a:endParaRPr lang="fr-FR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Prescription</a:t>
                      </a:r>
                      <a:endParaRPr lang="fr-FR" sz="1100" dirty="0"/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0" dirty="0">
                          <a:latin typeface="Calibri"/>
                          <a:ea typeface="Calibri"/>
                          <a:cs typeface="Times New Roman"/>
                        </a:rPr>
                        <a:t>Treatment 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latin typeface="Calibri"/>
                          <a:ea typeface="Calibri"/>
                          <a:cs typeface="Times New Roman"/>
                        </a:rPr>
                        <a:t>Fermeture</a:t>
                      </a: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10196"/>
                      </a:srgbClr>
                    </a:solidFill>
                  </a:tcPr>
                </a:tc>
              </a:tr>
              <a:tr h="882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Strategy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and </a:t>
                      </a:r>
                      <a:r>
                        <a:rPr lang="fr-FR" sz="11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ummary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+mn-lt"/>
                          <a:ea typeface="Calibri"/>
                          <a:cs typeface="Times New Roman"/>
                        </a:rPr>
                        <a:t>Finalisation</a:t>
                      </a:r>
                      <a:r>
                        <a:rPr lang="fr-FR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de l’entretien (prise de rendez-vous, proposition d’un référent, récapitulatif)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ED9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Clôture</a:t>
                      </a:r>
                      <a:endParaRPr lang="fr-FR" sz="1100" dirty="0"/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0" dirty="0">
                          <a:latin typeface="Calibri"/>
                          <a:ea typeface="Calibri"/>
                          <a:cs typeface="Times New Roman"/>
                        </a:rPr>
                        <a:t>Closing</a:t>
                      </a:r>
                      <a:endParaRPr lang="fr-FR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D4D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Cadre 7"/>
          <p:cNvSpPr/>
          <p:nvPr/>
        </p:nvSpPr>
        <p:spPr>
          <a:xfrm>
            <a:off x="246492" y="1624869"/>
            <a:ext cx="8631567" cy="411880"/>
          </a:xfrm>
          <a:prstGeom prst="frame">
            <a:avLst>
              <a:gd name="adj1" fmla="val 63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Cadre 9"/>
          <p:cNvSpPr/>
          <p:nvPr/>
        </p:nvSpPr>
        <p:spPr>
          <a:xfrm>
            <a:off x="246492" y="2036749"/>
            <a:ext cx="5064979" cy="860294"/>
          </a:xfrm>
          <a:prstGeom prst="frame">
            <a:avLst>
              <a:gd name="adj1" fmla="val 39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5277444" y="2798859"/>
            <a:ext cx="2529385" cy="737506"/>
          </a:xfrm>
          <a:prstGeom prst="donut">
            <a:avLst>
              <a:gd name="adj" fmla="val 664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Bouée 11"/>
          <p:cNvSpPr/>
          <p:nvPr/>
        </p:nvSpPr>
        <p:spPr>
          <a:xfrm>
            <a:off x="7716009" y="2036749"/>
            <a:ext cx="1162050" cy="860294"/>
          </a:xfrm>
          <a:prstGeom prst="donut">
            <a:avLst>
              <a:gd name="adj" fmla="val 540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Bouée 19"/>
          <p:cNvSpPr/>
          <p:nvPr/>
        </p:nvSpPr>
        <p:spPr>
          <a:xfrm>
            <a:off x="2679590" y="3435899"/>
            <a:ext cx="2631881" cy="965606"/>
          </a:xfrm>
          <a:prstGeom prst="donut">
            <a:avLst>
              <a:gd name="adj" fmla="val 540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adre 12"/>
          <p:cNvSpPr/>
          <p:nvPr/>
        </p:nvSpPr>
        <p:spPr>
          <a:xfrm>
            <a:off x="7806830" y="2897043"/>
            <a:ext cx="1103236" cy="639322"/>
          </a:xfrm>
          <a:prstGeom prst="frame">
            <a:avLst>
              <a:gd name="adj1" fmla="val 563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adre 13"/>
          <p:cNvSpPr/>
          <p:nvPr/>
        </p:nvSpPr>
        <p:spPr>
          <a:xfrm>
            <a:off x="246492" y="3435898"/>
            <a:ext cx="2552477" cy="965607"/>
          </a:xfrm>
          <a:prstGeom prst="frame">
            <a:avLst>
              <a:gd name="adj1" fmla="val 452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adre 15"/>
          <p:cNvSpPr/>
          <p:nvPr/>
        </p:nvSpPr>
        <p:spPr>
          <a:xfrm>
            <a:off x="2798969" y="2897043"/>
            <a:ext cx="2512502" cy="639322"/>
          </a:xfrm>
          <a:prstGeom prst="frame">
            <a:avLst>
              <a:gd name="adj1" fmla="val 563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Cadre 16"/>
          <p:cNvSpPr/>
          <p:nvPr/>
        </p:nvSpPr>
        <p:spPr>
          <a:xfrm>
            <a:off x="5277444" y="3435898"/>
            <a:ext cx="2513483" cy="965607"/>
          </a:xfrm>
          <a:prstGeom prst="frame">
            <a:avLst>
              <a:gd name="adj1" fmla="val 563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Égal 17"/>
          <p:cNvSpPr/>
          <p:nvPr/>
        </p:nvSpPr>
        <p:spPr>
          <a:xfrm>
            <a:off x="7604671" y="3223758"/>
            <a:ext cx="404317" cy="424282"/>
          </a:xfrm>
          <a:prstGeom prst="mathEqua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Égal 18"/>
          <p:cNvSpPr/>
          <p:nvPr/>
        </p:nvSpPr>
        <p:spPr>
          <a:xfrm>
            <a:off x="5091188" y="3223757"/>
            <a:ext cx="404317" cy="424282"/>
          </a:xfrm>
          <a:prstGeom prst="mathEqua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6607534" y="2036749"/>
            <a:ext cx="1199296" cy="860294"/>
          </a:xfrm>
          <a:prstGeom prst="donut">
            <a:avLst>
              <a:gd name="adj" fmla="val 566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Égal 14"/>
          <p:cNvSpPr/>
          <p:nvPr/>
        </p:nvSpPr>
        <p:spPr>
          <a:xfrm>
            <a:off x="2566094" y="3223757"/>
            <a:ext cx="404317" cy="424282"/>
          </a:xfrm>
          <a:prstGeom prst="mathEqua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 : Résultats préliminaires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600" dirty="0" smtClean="0"/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Structure 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 smtClean="0"/>
              <a:t>Similaires dans les éléments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 smtClean="0"/>
              <a:t>Différents dans l’organisation</a:t>
            </a:r>
          </a:p>
          <a:p>
            <a:pPr lvl="1">
              <a:buFont typeface="Wingdings" pitchFamily="2" charset="2"/>
              <a:buChar char="Ø"/>
            </a:pPr>
            <a:endParaRPr lang="fr-FR" sz="1600" dirty="0" smtClean="0"/>
          </a:p>
          <a:p>
            <a:pPr lvl="1">
              <a:buFont typeface="Wingdings" pitchFamily="2" charset="2"/>
              <a:buChar char="Ø"/>
            </a:pPr>
            <a:endParaRPr lang="fr-FR" sz="1600" dirty="0" smtClean="0"/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 Manque du segment « historique »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 smtClean="0"/>
              <a:t>Présent dans implications futures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 smtClean="0"/>
              <a:t>Nécessaire ? (Pour : il est quand même abordé, contre : pas de segment spécialisé)</a:t>
            </a:r>
          </a:p>
          <a:p>
            <a:pPr lvl="1">
              <a:buFont typeface="Wingdings" pitchFamily="2" charset="2"/>
              <a:buChar char="Ø"/>
            </a:pPr>
            <a:endParaRPr lang="fr-FR" sz="1600" dirty="0" smtClean="0"/>
          </a:p>
          <a:p>
            <a:pPr lvl="1">
              <a:buFont typeface="Wingdings" pitchFamily="2" charset="2"/>
              <a:buChar char="Ø"/>
            </a:pPr>
            <a:endParaRPr lang="fr-FR" sz="1600" dirty="0" smtClean="0"/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 Différence majeure avec les consultations : pas une relation de service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2 : la 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Annotations multimodales – analyses qualitatives (- analyses quantitatives ?)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8" name="Diagramme 7"/>
          <p:cNvGraphicFramePr/>
          <p:nvPr/>
        </p:nvGraphicFramePr>
        <p:xfrm>
          <a:off x="234086" y="2098269"/>
          <a:ext cx="8800186" cy="460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ur qui sont ces gestes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Pour qui sont ces gestes</Template>
  <TotalTime>4431</TotalTime>
  <Words>718</Words>
  <Application>Microsoft Office PowerPoint</Application>
  <PresentationFormat>Affichage à l'écran (4:3)</PresentationFormat>
  <Paragraphs>213</Paragraphs>
  <Slides>15</Slides>
  <Notes>2</Notes>
  <HiddenSlides>2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Pour qui sont ces gestes</vt:lpstr>
      <vt:lpstr>Interaction patient/médecin en contexte de formation à l’annonce d’événements indésirables graves  Jorane Saubesty  Sous la direction de  Marion Tellier et Daniel Mestre  Réunion d’équipe C3i Laboratoire parole et langage Mardi 10 mars 2015 </vt:lpstr>
      <vt:lpstr>Contexte</vt:lpstr>
      <vt:lpstr>Corpus</vt:lpstr>
      <vt:lpstr>Diapositive 4</vt:lpstr>
      <vt:lpstr>Cadre théorique  </vt:lpstr>
      <vt:lpstr>Questions de recherche </vt:lpstr>
      <vt:lpstr>Question 1 : méthodologie </vt:lpstr>
      <vt:lpstr>Question 1 : Résultats préliminaires</vt:lpstr>
      <vt:lpstr>Question 2 : la méthodologie</vt:lpstr>
      <vt:lpstr>Résultats attendus // Hypothèses</vt:lpstr>
      <vt:lpstr>Exemple d’analyses</vt:lpstr>
      <vt:lpstr>Diapositive 12</vt:lpstr>
      <vt:lpstr>Diapositive 13</vt:lpstr>
      <vt:lpstr>Ouverture / applications 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qui sont ces gestes? Pour qui / pourquoi produit-on des gestes dans la communication orale ?  Marion Tellier, maître de conférences,  Université d’Aix-Marseille Laboratoire Parole et Langage</dc:title>
  <dc:creator>Marion</dc:creator>
  <cp:lastModifiedBy>Jorane</cp:lastModifiedBy>
  <cp:revision>428</cp:revision>
  <dcterms:created xsi:type="dcterms:W3CDTF">2012-03-21T09:34:01Z</dcterms:created>
  <dcterms:modified xsi:type="dcterms:W3CDTF">2015-03-10T09:18:48Z</dcterms:modified>
</cp:coreProperties>
</file>